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32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289" r:id="rId11"/>
    <p:sldId id="282" r:id="rId12"/>
    <p:sldId id="290" r:id="rId13"/>
    <p:sldId id="291" r:id="rId14"/>
    <p:sldId id="292" r:id="rId15"/>
    <p:sldId id="293" r:id="rId16"/>
    <p:sldId id="294" r:id="rId17"/>
    <p:sldId id="298" r:id="rId18"/>
    <p:sldId id="296" r:id="rId19"/>
    <p:sldId id="299" r:id="rId20"/>
    <p:sldId id="300" r:id="rId21"/>
    <p:sldId id="301" r:id="rId22"/>
    <p:sldId id="302" r:id="rId23"/>
    <p:sldId id="304" r:id="rId24"/>
    <p:sldId id="303" r:id="rId25"/>
    <p:sldId id="306" r:id="rId26"/>
    <p:sldId id="305" r:id="rId27"/>
    <p:sldId id="307" r:id="rId28"/>
    <p:sldId id="308" r:id="rId29"/>
    <p:sldId id="309" r:id="rId30"/>
    <p:sldId id="31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1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7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8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9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0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87716" y="686146"/>
            <a:ext cx="5901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тэгов</a:t>
            </a:r>
            <a:r>
              <a:rPr lang="ru-RU" sz="2000" dirty="0" smtClean="0"/>
              <a:t>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182853" y="2630109"/>
            <a:ext cx="3813114" cy="3813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462684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0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  <m:brk m:alnAt="9"/>
                            </m:rPr>
                            <a:rPr lang="el-GR" i="1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  <a:ea typeface="Cambria Math"/>
                                </a:rPr>
                                <m:t>𝑦𝑛</m:t>
                              </m:r>
                            </m:sub>
                          </m:sSub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a:rPr lang="ru-RU" b="0" i="0" smtClean="0">
                          <a:latin typeface="Cambria Math"/>
                        </a:rPr>
                        <m:t>диагональная матрица ковариаций</m:t>
                      </m:r>
                    </m:oMath>
                  </m:oMathPara>
                </a14:m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672645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гарантируется достижение глобального минимума суммарного квадратичного отклонения </a:t>
            </a:r>
            <a:r>
              <a:rPr lang="ru-RU" i="1" dirty="0"/>
              <a:t>V</a:t>
            </a:r>
            <a:r>
              <a:rPr lang="ru-RU" dirty="0"/>
              <a:t>, а только одного из локальных минимумов</a:t>
            </a:r>
            <a:r>
              <a:rPr lang="ru-RU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5748818"/>
              </a:xfrm>
              <a:prstGeom prst="rect">
                <a:avLst/>
              </a:prstGeom>
              <a:blipFill rotWithShape="0">
                <a:blip r:embed="rId2"/>
                <a:stretch>
                  <a:fillRect l="-435" t="-530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10024</TotalTime>
  <Words>1505</Words>
  <Application>Microsoft Office PowerPoint</Application>
  <PresentationFormat>Широкоэкранный</PresentationFormat>
  <Paragraphs>269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211</cp:revision>
  <dcterms:created xsi:type="dcterms:W3CDTF">2017-09-07T11:29:30Z</dcterms:created>
  <dcterms:modified xsi:type="dcterms:W3CDTF">2023-03-20T07:56:46Z</dcterms:modified>
</cp:coreProperties>
</file>