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76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18.09.2023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18.09.2023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18.09.2023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MapReduce – </a:t>
            </a:r>
            <a:r>
              <a:rPr lang="ru-RU" sz="2400" dirty="0" smtClean="0"/>
              <a:t>модель распределенных вычислений для обработки больших объемов данных.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Алгоритмы вычислений могут быть реализованы с помощью модели </a:t>
            </a:r>
            <a:r>
              <a:rPr lang="en-US" sz="2400" dirty="0" smtClean="0"/>
              <a:t>MapReduce</a:t>
            </a:r>
            <a:r>
              <a:rPr lang="ru-RU" sz="2400" dirty="0" smtClean="0"/>
              <a:t>, когда не хватает памяти для обработки на одном узле.</a:t>
            </a:r>
            <a:endParaRPr lang="en-US" sz="2400" dirty="0" smtClean="0"/>
          </a:p>
          <a:p>
            <a:pPr algn="just"/>
            <a:endParaRPr lang="en-US" sz="24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1450" y="3138338"/>
            <a:ext cx="1156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Map – </a:t>
            </a:r>
            <a:r>
              <a:rPr lang="ru-RU" sz="2400" dirty="0" smtClean="0"/>
              <a:t>обработка данных</a:t>
            </a:r>
          </a:p>
          <a:p>
            <a:pPr algn="just"/>
            <a:endParaRPr lang="ru-RU" sz="2400" dirty="0"/>
          </a:p>
          <a:p>
            <a:pPr algn="just"/>
            <a:r>
              <a:rPr lang="en-US" sz="2400" dirty="0" smtClean="0"/>
              <a:t>Reduce – </a:t>
            </a:r>
            <a:r>
              <a:rPr lang="ru-RU" sz="2400" dirty="0" smtClean="0"/>
              <a:t>свертка данных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145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830" y="1016553"/>
            <a:ext cx="7638339" cy="37428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34609" y="5033394"/>
            <a:ext cx="8871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Worker – </a:t>
            </a:r>
            <a:r>
              <a:rPr lang="ru-RU" dirty="0" smtClean="0"/>
              <a:t>процесс. Процессы могут запущены параллельно и не общаются друг с другом</a:t>
            </a:r>
          </a:p>
          <a:p>
            <a:r>
              <a:rPr lang="ru-RU" dirty="0"/>
              <a:t>Каждый </a:t>
            </a:r>
            <a:r>
              <a:rPr lang="en-US" dirty="0"/>
              <a:t>mapper</a:t>
            </a:r>
            <a:r>
              <a:rPr lang="ru-RU" dirty="0"/>
              <a:t> пишет</a:t>
            </a:r>
            <a:r>
              <a:rPr lang="en-US" dirty="0"/>
              <a:t> </a:t>
            </a:r>
            <a:r>
              <a:rPr lang="ru-RU" dirty="0"/>
              <a:t>результат в файл в виде </a:t>
            </a:r>
            <a:r>
              <a:rPr lang="en-US" i="1" dirty="0"/>
              <a:t>key: value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3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549" t="897" r="56553" b="-897"/>
          <a:stretch/>
        </p:blipFill>
        <p:spPr>
          <a:xfrm>
            <a:off x="1119151" y="1041720"/>
            <a:ext cx="3276682" cy="37428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96125" y="1166070"/>
            <a:ext cx="4431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Входной файл – разделяемый</a:t>
            </a:r>
            <a:r>
              <a:rPr lang="en-US" dirty="0" smtClean="0"/>
              <a:t> </a:t>
            </a:r>
            <a:r>
              <a:rPr lang="ru-RU" dirty="0" smtClean="0"/>
              <a:t>на сплиты.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Данные в блоках не зависимы друг от друга и обрабатываются параллельно.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Обычно – сплит = блок</a:t>
            </a:r>
            <a:r>
              <a:rPr lang="en-US" dirty="0"/>
              <a:t> HDFS</a:t>
            </a:r>
            <a:r>
              <a:rPr lang="en-US" dirty="0" smtClean="0"/>
              <a:t>.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Число </a:t>
            </a:r>
            <a:r>
              <a:rPr lang="en-US" dirty="0" smtClean="0"/>
              <a:t>Worker = </a:t>
            </a:r>
            <a:r>
              <a:rPr lang="ru-RU" dirty="0" smtClean="0"/>
              <a:t>количеству </a:t>
            </a:r>
            <a:r>
              <a:rPr lang="en-US" dirty="0" smtClean="0"/>
              <a:t>Split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Обычно </a:t>
            </a:r>
            <a:r>
              <a:rPr lang="en-US" dirty="0" smtClean="0"/>
              <a:t>Worker </a:t>
            </a:r>
            <a:r>
              <a:rPr lang="ru-RU" dirty="0" smtClean="0"/>
              <a:t>там же, где лежит </a:t>
            </a:r>
            <a:r>
              <a:rPr lang="en-US" dirty="0" smtClean="0"/>
              <a:t>split</a:t>
            </a:r>
            <a:r>
              <a:rPr lang="ru-RU" dirty="0" smtClean="0"/>
              <a:t> (</a:t>
            </a:r>
            <a:r>
              <a:rPr lang="en-US" dirty="0" smtClean="0"/>
              <a:t>data locality)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93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 –&gt; 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696125" y="1166070"/>
            <a:ext cx="44319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en-US" dirty="0" smtClean="0"/>
              <a:t>mapper – </a:t>
            </a:r>
            <a:r>
              <a:rPr lang="ru-RU" dirty="0" smtClean="0"/>
              <a:t>файл в локальной системе (не </a:t>
            </a:r>
            <a:r>
              <a:rPr lang="en-US" dirty="0" smtClean="0"/>
              <a:t>HDFS</a:t>
            </a:r>
            <a:r>
              <a:rPr lang="ru-RU" dirty="0" smtClean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en-US" dirty="0" smtClean="0"/>
              <a:t>mapper – </a:t>
            </a:r>
            <a:r>
              <a:rPr lang="ru-RU" dirty="0" smtClean="0"/>
              <a:t>пара </a:t>
            </a:r>
            <a:r>
              <a:rPr lang="en-US" dirty="0" smtClean="0"/>
              <a:t>(key: value)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Один ключ с разных </a:t>
            </a:r>
            <a:r>
              <a:rPr lang="en-US" dirty="0" smtClean="0"/>
              <a:t>mapper </a:t>
            </a:r>
            <a:r>
              <a:rPr lang="ru-RU" dirty="0" smtClean="0"/>
              <a:t>подаются на один </a:t>
            </a:r>
            <a:r>
              <a:rPr lang="en-US" dirty="0" smtClean="0"/>
              <a:t>reducer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Копирование результатов </a:t>
            </a:r>
            <a:r>
              <a:rPr lang="en-US" dirty="0" smtClean="0"/>
              <a:t>mapper </a:t>
            </a:r>
            <a:r>
              <a:rPr lang="ru-RU" dirty="0" smtClean="0"/>
              <a:t>на </a:t>
            </a:r>
            <a:r>
              <a:rPr lang="en-US" dirty="0" smtClean="0"/>
              <a:t>reducer </a:t>
            </a:r>
            <a:r>
              <a:rPr lang="ru-RU" dirty="0" smtClean="0"/>
              <a:t>– </a:t>
            </a:r>
            <a:r>
              <a:rPr lang="en-US" dirty="0" smtClean="0"/>
              <a:t>shuffle.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315" y="1166070"/>
            <a:ext cx="41148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0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Результаты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899171" y="1297455"/>
            <a:ext cx="520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Каждый </a:t>
            </a:r>
            <a:r>
              <a:rPr lang="en-US" dirty="0" smtClean="0"/>
              <a:t>reducer </a:t>
            </a:r>
            <a:r>
              <a:rPr lang="ru-RU" dirty="0" smtClean="0"/>
              <a:t>пишет в один файл в</a:t>
            </a:r>
            <a:r>
              <a:rPr lang="en-US" dirty="0" smtClean="0"/>
              <a:t> HDFS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в виде (</a:t>
            </a:r>
            <a:r>
              <a:rPr lang="en-US" dirty="0" smtClean="0"/>
              <a:t>key: value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96" y="1297455"/>
            <a:ext cx="30575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0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без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93454" y="1297455"/>
            <a:ext cx="5203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записывается в </a:t>
            </a:r>
            <a:r>
              <a:rPr lang="en-US" dirty="0" smtClean="0"/>
              <a:t>HDFS</a:t>
            </a:r>
            <a:r>
              <a:rPr lang="ru-RU" dirty="0" smtClean="0"/>
              <a:t>.</a:t>
            </a:r>
            <a:r>
              <a:rPr lang="en-US" dirty="0" smtClean="0"/>
              <a:t> 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Обычно, далее следует </a:t>
            </a:r>
            <a:r>
              <a:rPr lang="en-US" dirty="0" smtClean="0"/>
              <a:t>MapReduce </a:t>
            </a:r>
            <a:r>
              <a:rPr lang="ru-RU" dirty="0" smtClean="0"/>
              <a:t>задача с тривиальным </a:t>
            </a:r>
            <a:r>
              <a:rPr lang="en-US" dirty="0" smtClean="0"/>
              <a:t>Map – </a:t>
            </a:r>
            <a:r>
              <a:rPr lang="ru-RU" dirty="0" smtClean="0"/>
              <a:t>просто считывание данных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46" y="1297455"/>
            <a:ext cx="45434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4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500" y="1248213"/>
            <a:ext cx="78867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7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64734" y="1677798"/>
            <a:ext cx="51677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Основной функционал уже заложен в </a:t>
            </a:r>
            <a:r>
              <a:rPr lang="en-US" dirty="0" smtClean="0"/>
              <a:t>Hadoop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Управление запуском задач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Проверка выполнения задач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Синхронизация выполнения задач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Работа поверх </a:t>
            </a:r>
            <a:r>
              <a:rPr lang="en-US" dirty="0" smtClean="0"/>
              <a:t>HDFS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Разработчику остается реализовать логику работы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97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131772"/>
            <a:ext cx="6762750" cy="370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8186" y="1258348"/>
            <a:ext cx="3800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JobTracker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Отвечает за запуск задачи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Управляет запуском </a:t>
            </a:r>
            <a:r>
              <a:rPr lang="en-US" dirty="0" err="1" smtClean="0"/>
              <a:t>TaskT</a:t>
            </a:r>
            <a:r>
              <a:rPr lang="en-US" dirty="0" err="1"/>
              <a:t>r</a:t>
            </a:r>
            <a:r>
              <a:rPr lang="en-US" dirty="0" err="1" smtClean="0"/>
              <a:t>acker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Проверка выполнения работы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Перезапуск оборвавшихся задач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553586" y="3047672"/>
            <a:ext cx="3800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TaskTracker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Управляет работой </a:t>
            </a:r>
            <a:r>
              <a:rPr lang="en-US" dirty="0" smtClean="0"/>
              <a:t>worker </a:t>
            </a:r>
            <a:r>
              <a:rPr lang="ru-RU" dirty="0" smtClean="0"/>
              <a:t>на данном сервере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Статистика о выполнении 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3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Система слотов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84338" y="1243583"/>
            <a:ext cx="1044406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Для каждого </a:t>
            </a:r>
            <a:r>
              <a:rPr lang="en-US" sz="2000" dirty="0" err="1" smtClean="0"/>
              <a:t>TaskTracker</a:t>
            </a:r>
            <a:r>
              <a:rPr lang="en-US" sz="2000" dirty="0" smtClean="0"/>
              <a:t> </a:t>
            </a:r>
            <a:r>
              <a:rPr lang="ru-RU" sz="2000" dirty="0" smtClean="0"/>
              <a:t>определяется число слотов – блоков доступных ресурсов (</a:t>
            </a:r>
            <a:r>
              <a:rPr lang="en-US" sz="2000" dirty="0" smtClean="0"/>
              <a:t>CPU + RAM)</a:t>
            </a:r>
            <a:endParaRPr lang="ru-RU" sz="2000" dirty="0" smtClean="0"/>
          </a:p>
          <a:p>
            <a:r>
              <a:rPr lang="ru-RU" sz="2000" dirty="0" smtClean="0"/>
              <a:t>1 задача (</a:t>
            </a:r>
            <a:r>
              <a:rPr lang="en-US" sz="2000" dirty="0" smtClean="0"/>
              <a:t>task) </a:t>
            </a:r>
            <a:r>
              <a:rPr lang="ru-RU" sz="2000" dirty="0" smtClean="0"/>
              <a:t>= 1 слот</a:t>
            </a:r>
          </a:p>
          <a:p>
            <a:r>
              <a:rPr lang="en-US" sz="2000" dirty="0" smtClean="0"/>
              <a:t>M </a:t>
            </a:r>
            <a:r>
              <a:rPr lang="ru-RU" sz="2000" dirty="0" err="1" smtClean="0"/>
              <a:t>мапперов</a:t>
            </a:r>
            <a:r>
              <a:rPr lang="ru-RU" sz="2000" dirty="0" smtClean="0"/>
              <a:t> + </a:t>
            </a:r>
            <a:r>
              <a:rPr lang="en-US" sz="2000" dirty="0"/>
              <a:t>R</a:t>
            </a:r>
            <a:r>
              <a:rPr lang="en-US" sz="2000" dirty="0" smtClean="0"/>
              <a:t> </a:t>
            </a:r>
            <a:r>
              <a:rPr lang="ru-RU" sz="2000" dirty="0" err="1" smtClean="0"/>
              <a:t>редьюсеров</a:t>
            </a:r>
            <a:r>
              <a:rPr lang="ru-RU" sz="2000" dirty="0" smtClean="0"/>
              <a:t> = </a:t>
            </a:r>
            <a:r>
              <a:rPr lang="en-US" sz="2000" dirty="0" smtClean="0"/>
              <a:t>N</a:t>
            </a:r>
            <a:r>
              <a:rPr lang="ru-RU" sz="2000" dirty="0" smtClean="0"/>
              <a:t> слотов</a:t>
            </a:r>
          </a:p>
          <a:p>
            <a:endParaRPr lang="ru-RU" sz="2000" dirty="0"/>
          </a:p>
          <a:p>
            <a:r>
              <a:rPr lang="ru-RU" sz="2000" dirty="0" smtClean="0"/>
              <a:t>Заранее задается количество слотов на кластере для </a:t>
            </a:r>
            <a:r>
              <a:rPr lang="en-US" sz="2000" dirty="0" smtClean="0"/>
              <a:t>mapper </a:t>
            </a:r>
            <a:r>
              <a:rPr lang="ru-RU" sz="2000" dirty="0" smtClean="0"/>
              <a:t>и </a:t>
            </a:r>
            <a:r>
              <a:rPr lang="en-US" sz="2000" dirty="0" smtClean="0"/>
              <a:t>reducer.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-----</a:t>
            </a:r>
            <a:endParaRPr lang="en-US" sz="2000" dirty="0"/>
          </a:p>
          <a:p>
            <a:r>
              <a:rPr lang="ru-RU" sz="2000" dirty="0"/>
              <a:t>В кластере </a:t>
            </a:r>
            <a:r>
              <a:rPr lang="ru-RU" sz="2000" b="1" dirty="0"/>
              <a:t>102 </a:t>
            </a:r>
            <a:r>
              <a:rPr lang="ru-RU" sz="2000" dirty="0"/>
              <a:t>машины (2 из них для </a:t>
            </a:r>
            <a:r>
              <a:rPr lang="ru-RU" sz="2000" dirty="0" err="1"/>
              <a:t>NameNode</a:t>
            </a:r>
            <a:r>
              <a:rPr lang="ru-RU" sz="2000" dirty="0"/>
              <a:t> и </a:t>
            </a:r>
            <a:r>
              <a:rPr lang="ru-RU" sz="2000" dirty="0" err="1"/>
              <a:t>JobTracker</a:t>
            </a:r>
            <a:r>
              <a:rPr lang="ru-RU" sz="2000" dirty="0"/>
              <a:t>) со следующими характеристиками: </a:t>
            </a:r>
            <a:r>
              <a:rPr lang="ru-RU" sz="2000" b="1" dirty="0"/>
              <a:t>24 </a:t>
            </a:r>
            <a:r>
              <a:rPr lang="ru-RU" sz="2000" dirty="0"/>
              <a:t>ядра, </a:t>
            </a:r>
            <a:r>
              <a:rPr lang="ru-RU" sz="2000" b="1" dirty="0"/>
              <a:t>64 Гб </a:t>
            </a:r>
            <a:r>
              <a:rPr lang="ru-RU" sz="2000" dirty="0"/>
              <a:t>памяти. Какое максимальное число </a:t>
            </a:r>
            <a:r>
              <a:rPr lang="ru-RU" sz="2000" b="1" dirty="0" err="1"/>
              <a:t>mapper</a:t>
            </a:r>
            <a:r>
              <a:rPr lang="ru-RU" sz="2000" dirty="0"/>
              <a:t>-процессов может быть запущено в таком кластере, если </a:t>
            </a:r>
            <a:r>
              <a:rPr lang="ru-RU" sz="2000" b="1" dirty="0"/>
              <a:t>1 </a:t>
            </a:r>
            <a:r>
              <a:rPr lang="ru-RU" sz="2000" dirty="0"/>
              <a:t>слот занимает </a:t>
            </a:r>
            <a:r>
              <a:rPr lang="ru-RU" sz="2000" b="1" dirty="0"/>
              <a:t>1 </a:t>
            </a:r>
            <a:r>
              <a:rPr lang="ru-RU" sz="2000" dirty="0"/>
              <a:t>ядро и </a:t>
            </a:r>
            <a:r>
              <a:rPr lang="ru-RU" sz="2000" b="1" dirty="0"/>
              <a:t>3 Гб</a:t>
            </a:r>
            <a:r>
              <a:rPr lang="ru-RU" sz="2000" dirty="0"/>
              <a:t> памяти, а </a:t>
            </a:r>
            <a:r>
              <a:rPr lang="ru-RU" sz="2000" dirty="0" err="1"/>
              <a:t>mapper</a:t>
            </a:r>
            <a:r>
              <a:rPr lang="ru-RU" sz="2000" dirty="0"/>
              <a:t>-слоты и </a:t>
            </a:r>
            <a:r>
              <a:rPr lang="ru-RU" sz="2000" dirty="0" err="1"/>
              <a:t>reducer</a:t>
            </a:r>
            <a:r>
              <a:rPr lang="ru-RU" sz="2000" dirty="0"/>
              <a:t>-слоты разбиты в соотношении </a:t>
            </a:r>
            <a:r>
              <a:rPr lang="ru-RU" sz="2000" b="1" dirty="0"/>
              <a:t>5:2</a:t>
            </a:r>
            <a:r>
              <a:rPr lang="ru-RU" sz="2000" dirty="0"/>
              <a:t>?  </a:t>
            </a:r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973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049" y="1277937"/>
            <a:ext cx="70961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9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1292225"/>
            <a:ext cx="71247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306512"/>
            <a:ext cx="70104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Функции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12799" y="1291904"/>
            <a:ext cx="1096534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Основные:</a:t>
            </a:r>
            <a:endParaRPr lang="en-US" u="sng" dirty="0" smtClean="0"/>
          </a:p>
          <a:p>
            <a:r>
              <a:rPr lang="en-US" b="1" dirty="0" smtClean="0"/>
              <a:t>Map</a:t>
            </a:r>
            <a:r>
              <a:rPr lang="en-US" dirty="0" smtClean="0"/>
              <a:t> (k1,v1) -&gt; list(k2, v2)</a:t>
            </a:r>
          </a:p>
          <a:p>
            <a:r>
              <a:rPr lang="en-US" b="1" dirty="0" smtClean="0"/>
              <a:t>Reduce</a:t>
            </a:r>
            <a:r>
              <a:rPr lang="en-US" dirty="0" smtClean="0"/>
              <a:t> (k2, list(v2*)) -&gt; list(k3, v3)</a:t>
            </a:r>
            <a:endParaRPr lang="ru-RU" dirty="0" smtClean="0"/>
          </a:p>
          <a:p>
            <a:endParaRPr lang="ru-RU" dirty="0"/>
          </a:p>
          <a:p>
            <a:r>
              <a:rPr lang="ru-RU" u="sng" dirty="0"/>
              <a:t>Опциональны</a:t>
            </a:r>
            <a:r>
              <a:rPr lang="ru-RU" u="sng" dirty="0"/>
              <a:t>е</a:t>
            </a:r>
            <a:r>
              <a:rPr lang="ru-RU" u="sng" dirty="0"/>
              <a:t>:</a:t>
            </a:r>
          </a:p>
          <a:p>
            <a:r>
              <a:rPr lang="en-US" b="1" dirty="0" smtClean="0"/>
              <a:t>Partition</a:t>
            </a:r>
            <a:r>
              <a:rPr lang="ru-RU" dirty="0" smtClean="0"/>
              <a:t> </a:t>
            </a:r>
            <a:r>
              <a:rPr lang="en-US" dirty="0" smtClean="0"/>
              <a:t>(k2, v2, |reducers|) -&gt; </a:t>
            </a:r>
            <a:r>
              <a:rPr lang="ru-RU" dirty="0" smtClean="0"/>
              <a:t>номер </a:t>
            </a:r>
            <a:r>
              <a:rPr lang="en-US" dirty="0" smtClean="0"/>
              <a:t>reducer’</a:t>
            </a:r>
            <a:r>
              <a:rPr lang="ru-RU" dirty="0" smtClean="0"/>
              <a:t>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 smtClean="0"/>
              <a:t>распределяет заданные ключи по заданным </a:t>
            </a:r>
            <a:r>
              <a:rPr lang="en-US" dirty="0" smtClean="0"/>
              <a:t>reducer’</a:t>
            </a:r>
            <a:r>
              <a:rPr lang="ru-RU" dirty="0" err="1" smtClean="0"/>
              <a:t>ам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 smtClean="0"/>
              <a:t>по умолчанию – </a:t>
            </a:r>
            <a:r>
              <a:rPr lang="en-US" dirty="0" smtClean="0"/>
              <a:t>hash(k2) mod n</a:t>
            </a:r>
          </a:p>
          <a:p>
            <a:r>
              <a:rPr lang="en-US" b="1" dirty="0" smtClean="0"/>
              <a:t>Combine</a:t>
            </a:r>
            <a:r>
              <a:rPr lang="ru-RU" dirty="0" smtClean="0"/>
              <a:t> </a:t>
            </a:r>
            <a:r>
              <a:rPr lang="en-US" dirty="0" smtClean="0"/>
              <a:t>(k2, v2) -&gt; list (k2, v2*)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ru-RU" dirty="0" smtClean="0"/>
              <a:t>мини-</a:t>
            </a:r>
            <a:r>
              <a:rPr lang="ru-RU" dirty="0" err="1" smtClean="0"/>
              <a:t>редьюсер</a:t>
            </a:r>
            <a:r>
              <a:rPr lang="ru-RU" dirty="0" smtClean="0"/>
              <a:t>, которые выполняются после каждого </a:t>
            </a:r>
            <a:r>
              <a:rPr lang="en-US" dirty="0" smtClean="0"/>
              <a:t>mapper’</a:t>
            </a:r>
            <a:r>
              <a:rPr lang="ru-RU" dirty="0" smtClean="0"/>
              <a:t>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 smtClean="0"/>
              <a:t>оптимизация сетевого трафика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 smtClean="0"/>
              <a:t>Не должен менять тип ключа и значения, т.к. </a:t>
            </a:r>
            <a:r>
              <a:rPr lang="ru-RU" dirty="0" err="1" smtClean="0"/>
              <a:t>фреймворк</a:t>
            </a:r>
            <a:r>
              <a:rPr lang="ru-RU" dirty="0" smtClean="0"/>
              <a:t> не гарантирует выполнение </a:t>
            </a:r>
            <a:r>
              <a:rPr lang="en-US" dirty="0" smtClean="0"/>
              <a:t>combine()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6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Word 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12799" y="1291904"/>
            <a:ext cx="10965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Подсчитать количество повторов каждого слова в текстовом файле</a:t>
            </a:r>
          </a:p>
          <a:p>
            <a:endParaRPr lang="ru-RU" dirty="0"/>
          </a:p>
          <a:p>
            <a:r>
              <a:rPr lang="en-US" b="1" dirty="0" smtClean="0"/>
              <a:t>Map</a:t>
            </a:r>
            <a:r>
              <a:rPr lang="en-US" dirty="0" smtClean="0"/>
              <a:t> – </a:t>
            </a:r>
            <a:r>
              <a:rPr lang="ru-RU" dirty="0" smtClean="0"/>
              <a:t>считать строку, разбить на слова, вывести в формате </a:t>
            </a:r>
            <a:r>
              <a:rPr lang="en-US" dirty="0" smtClean="0"/>
              <a:t>(key, value)</a:t>
            </a:r>
            <a:r>
              <a:rPr lang="ru-RU" dirty="0" smtClean="0"/>
              <a:t>:</a:t>
            </a:r>
            <a:r>
              <a:rPr lang="en-US" dirty="0" smtClean="0"/>
              <a:t> word </a:t>
            </a:r>
            <a:r>
              <a:rPr lang="en-US" u="sng" dirty="0" smtClean="0">
                <a:solidFill>
                  <a:schemeClr val="accent1"/>
                </a:solidFill>
              </a:rPr>
              <a:t>tab</a:t>
            </a:r>
            <a:r>
              <a:rPr lang="en-US" dirty="0" smtClean="0"/>
              <a:t> 1</a:t>
            </a:r>
            <a:endParaRPr lang="ru-RU" dirty="0" smtClean="0"/>
          </a:p>
          <a:p>
            <a:endParaRPr lang="en-US" dirty="0" smtClean="0"/>
          </a:p>
          <a:p>
            <a:r>
              <a:rPr lang="en-US" b="1" dirty="0" smtClean="0"/>
              <a:t>Reduce</a:t>
            </a:r>
            <a:r>
              <a:rPr lang="en-US" dirty="0" smtClean="0"/>
              <a:t> – </a:t>
            </a:r>
            <a:r>
              <a:rPr lang="ru-RU" dirty="0" smtClean="0"/>
              <a:t>считать строку, проверить что слово </a:t>
            </a:r>
            <a:r>
              <a:rPr lang="en-US" dirty="0" smtClean="0"/>
              <a:t>word</a:t>
            </a:r>
            <a:r>
              <a:rPr lang="ru-RU" dirty="0" smtClean="0"/>
              <a:t> не изменилось, просуммировать </a:t>
            </a:r>
            <a:r>
              <a:rPr lang="en-US" dirty="0" smtClean="0"/>
              <a:t>count</a:t>
            </a:r>
            <a:r>
              <a:rPr lang="ru-RU" dirty="0" smtClean="0"/>
              <a:t>. Иначе – вывести </a:t>
            </a:r>
            <a:r>
              <a:rPr lang="en-US" dirty="0" smtClean="0"/>
              <a:t>(word, count) </a:t>
            </a:r>
            <a:r>
              <a:rPr lang="ru-RU" dirty="0" smtClean="0"/>
              <a:t>и начать подсчет для нового слова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800" y="20469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75" y="3215473"/>
            <a:ext cx="76390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5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19507</TotalTime>
  <Words>574</Words>
  <Application>Microsoft Office PowerPoint</Application>
  <PresentationFormat>Широкоэкранный</PresentationFormat>
  <Paragraphs>115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Интеллектуальные информационные системы   MapReduce</vt:lpstr>
      <vt:lpstr>MapReduce</vt:lpstr>
      <vt:lpstr>MapReduce</vt:lpstr>
      <vt:lpstr>Map</vt:lpstr>
      <vt:lpstr>Map –&gt; Reduce</vt:lpstr>
      <vt:lpstr>Результаты</vt:lpstr>
      <vt:lpstr>MapReduce без Reduce</vt:lpstr>
      <vt:lpstr>MapReduce</vt:lpstr>
      <vt:lpstr>MapReduce в Hadoop</vt:lpstr>
      <vt:lpstr>MapReduce в Hadoop</vt:lpstr>
      <vt:lpstr>Система слотов</vt:lpstr>
      <vt:lpstr>Word Count</vt:lpstr>
      <vt:lpstr>Word Count</vt:lpstr>
      <vt:lpstr>Word Count</vt:lpstr>
      <vt:lpstr>Функции MR</vt:lpstr>
      <vt:lpstr>MapReduce Word Count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175</cp:revision>
  <dcterms:created xsi:type="dcterms:W3CDTF">2017-09-04T06:40:48Z</dcterms:created>
  <dcterms:modified xsi:type="dcterms:W3CDTF">2023-09-19T05:47:16Z</dcterms:modified>
</cp:coreProperties>
</file>