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4" r:id="rId2"/>
    <p:sldId id="311" r:id="rId3"/>
    <p:sldId id="312" r:id="rId4"/>
    <p:sldId id="313" r:id="rId5"/>
    <p:sldId id="315" r:id="rId6"/>
    <p:sldId id="316" r:id="rId7"/>
    <p:sldId id="317" r:id="rId8"/>
    <p:sldId id="31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24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05.12.2023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05.12.2023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assandra.apache.org/" TargetMode="External"/><Relationship Id="rId2" Type="http://schemas.openxmlformats.org/officeDocument/2006/relationships/hyperlink" Target="https://hbase.apache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СУБД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Cassandra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СУБД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Cassandra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341253" y="5055683"/>
            <a:ext cx="4917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hlinkClick r:id="rId2"/>
            </a:endParaRPr>
          </a:p>
          <a:p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cassandra.apache.org</a:t>
            </a:r>
            <a:r>
              <a:rPr lang="en-US" sz="2000" dirty="0"/>
              <a:t> </a:t>
            </a:r>
            <a:endParaRPr lang="ru-RU" sz="2000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865" y="1153069"/>
            <a:ext cx="63207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Распределенная </a:t>
            </a:r>
            <a:r>
              <a:rPr lang="en-US" sz="2400" dirty="0" smtClean="0"/>
              <a:t>NoSQL </a:t>
            </a:r>
            <a:r>
              <a:rPr lang="ru-RU" sz="2400" dirty="0" smtClean="0"/>
              <a:t>СУБД.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Разработана в </a:t>
            </a:r>
            <a:r>
              <a:rPr lang="en-US" sz="2400" dirty="0" smtClean="0"/>
              <a:t>Facebook </a:t>
            </a:r>
            <a:r>
              <a:rPr lang="ru-RU" sz="2400" dirty="0" smtClean="0"/>
              <a:t>в 2008 году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В отличие от </a:t>
            </a:r>
            <a:r>
              <a:rPr lang="en-US" sz="2400" dirty="0" smtClean="0"/>
              <a:t>HBase</a:t>
            </a:r>
            <a:r>
              <a:rPr lang="ru-RU" sz="2400" dirty="0" smtClean="0"/>
              <a:t>,</a:t>
            </a:r>
            <a:r>
              <a:rPr lang="en-US" sz="2400" dirty="0" smtClean="0"/>
              <a:t> </a:t>
            </a:r>
            <a:r>
              <a:rPr lang="ru-RU" sz="2400" dirty="0" smtClean="0"/>
              <a:t>не имеет единой точки отказа.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Поддерживает </a:t>
            </a:r>
            <a:r>
              <a:rPr lang="ru-RU" sz="2400" dirty="0" err="1" smtClean="0"/>
              <a:t>консистентность</a:t>
            </a:r>
            <a:r>
              <a:rPr lang="ru-RU" sz="2400" dirty="0" smtClean="0"/>
              <a:t> в конечном счете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Поддерживает </a:t>
            </a:r>
            <a:r>
              <a:rPr lang="en-US" sz="2400" dirty="0" smtClean="0"/>
              <a:t>MapReduce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SQL-</a:t>
            </a:r>
            <a:r>
              <a:rPr lang="ru-RU" sz="2400" dirty="0" smtClean="0"/>
              <a:t>подобный язык</a:t>
            </a:r>
            <a:r>
              <a:rPr lang="en-US" sz="2400" dirty="0" smtClean="0"/>
              <a:t> </a:t>
            </a:r>
            <a:r>
              <a:rPr lang="ru-RU" sz="2400" dirty="0" smtClean="0"/>
              <a:t>работы с данными </a:t>
            </a:r>
            <a:endParaRPr lang="en-US" sz="2400" dirty="0" smtClean="0"/>
          </a:p>
          <a:p>
            <a:r>
              <a:rPr lang="en-US" sz="2400" dirty="0" smtClean="0"/>
              <a:t>	CQL (Cassandra query language)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1026" name="Picture 2" descr="https://vectorseek.com/wp-content/uploads/2022/02/Apache-Cassandra-Logo-Vecto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6" t="31094" r="26004" b="28829"/>
          <a:stretch/>
        </p:blipFill>
        <p:spPr bwMode="auto">
          <a:xfrm>
            <a:off x="7341253" y="1605821"/>
            <a:ext cx="3617427" cy="268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67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Модель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-2936" t="21443" r="2936" b="-1030"/>
          <a:stretch/>
        </p:blipFill>
        <p:spPr>
          <a:xfrm>
            <a:off x="1402255" y="1182688"/>
            <a:ext cx="8164279" cy="342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8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Consistency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109709" y="1429305"/>
            <a:ext cx="85997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Eventual Consistency </a:t>
            </a:r>
            <a:r>
              <a:rPr lang="en-US" sz="2400" dirty="0" smtClean="0"/>
              <a:t>– </a:t>
            </a:r>
            <a:r>
              <a:rPr lang="ru-RU" sz="2400" dirty="0" smtClean="0"/>
              <a:t>в конечном счете.</a:t>
            </a:r>
          </a:p>
          <a:p>
            <a:r>
              <a:rPr lang="ru-RU" sz="2400" dirty="0" smtClean="0"/>
              <a:t>Можно </a:t>
            </a:r>
            <a:r>
              <a:rPr lang="ru-RU" sz="2400" b="1" dirty="0" smtClean="0"/>
              <a:t>настраивать</a:t>
            </a:r>
            <a:r>
              <a:rPr lang="ru-RU" sz="2400" dirty="0" smtClean="0"/>
              <a:t> </a:t>
            </a:r>
            <a:r>
              <a:rPr lang="ru-RU" sz="2400" dirty="0" err="1" smtClean="0"/>
              <a:t>консистентность</a:t>
            </a:r>
            <a:r>
              <a:rPr lang="ru-RU" sz="2400" dirty="0" smtClean="0"/>
              <a:t> для операций </a:t>
            </a:r>
            <a:r>
              <a:rPr lang="en-US" sz="2400" dirty="0" smtClean="0"/>
              <a:t>read \ write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8111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Consistency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375" y="1452448"/>
            <a:ext cx="9052449" cy="228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99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Consistency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23278" y="1491448"/>
            <a:ext cx="107884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Write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- </a:t>
            </a:r>
            <a:r>
              <a:rPr lang="en-US" sz="2800" b="1" dirty="0" smtClean="0"/>
              <a:t>Zero</a:t>
            </a:r>
            <a:r>
              <a:rPr lang="en-US" sz="2800" dirty="0" smtClean="0"/>
              <a:t>:</a:t>
            </a:r>
            <a:r>
              <a:rPr lang="ru-RU" sz="2800" dirty="0" smtClean="0"/>
              <a:t> Ничего не гарантирует</a:t>
            </a:r>
          </a:p>
          <a:p>
            <a:r>
              <a:rPr lang="ru-RU" sz="2800" dirty="0"/>
              <a:t>	</a:t>
            </a:r>
            <a:r>
              <a:rPr lang="ru-RU" sz="2800" dirty="0" smtClean="0"/>
              <a:t>- </a:t>
            </a:r>
            <a:r>
              <a:rPr lang="en-US" sz="2800" b="1" dirty="0" smtClean="0"/>
              <a:t>Any</a:t>
            </a:r>
            <a:r>
              <a:rPr lang="en-US" sz="2800" dirty="0" smtClean="0"/>
              <a:t>:</a:t>
            </a:r>
            <a:r>
              <a:rPr lang="ru-RU" sz="2800" dirty="0" smtClean="0"/>
              <a:t> Гарантирует запись на одну </a:t>
            </a:r>
            <a:r>
              <a:rPr lang="ru-RU" sz="2800" dirty="0" err="1" smtClean="0"/>
              <a:t>ноду</a:t>
            </a:r>
            <a:endParaRPr lang="ru-RU" sz="2800" dirty="0" smtClean="0"/>
          </a:p>
          <a:p>
            <a:r>
              <a:rPr lang="ru-RU" sz="2800" dirty="0"/>
              <a:t>	</a:t>
            </a:r>
            <a:r>
              <a:rPr lang="ru-RU" sz="2800" dirty="0" smtClean="0"/>
              <a:t>- </a:t>
            </a:r>
            <a:r>
              <a:rPr lang="en-US" sz="2800" b="1" dirty="0" smtClean="0"/>
              <a:t>One</a:t>
            </a:r>
            <a:r>
              <a:rPr lang="en-US" sz="2800" dirty="0" smtClean="0"/>
              <a:t>:</a:t>
            </a:r>
            <a:r>
              <a:rPr lang="ru-RU" sz="2800" dirty="0" smtClean="0"/>
              <a:t> Гарантирует запись в один </a:t>
            </a:r>
            <a:r>
              <a:rPr lang="en-US" sz="2800" dirty="0" smtClean="0"/>
              <a:t>Commit Log (</a:t>
            </a:r>
            <a:r>
              <a:rPr lang="ru-RU" sz="2800" dirty="0" smtClean="0"/>
              <a:t>журнал) и в </a:t>
            </a:r>
            <a:r>
              <a:rPr lang="en-US" sz="2800" dirty="0" smtClean="0"/>
              <a:t>Memory table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- </a:t>
            </a:r>
            <a:r>
              <a:rPr lang="en-US" sz="2800" b="1" dirty="0" smtClean="0"/>
              <a:t>Quorum</a:t>
            </a:r>
            <a:r>
              <a:rPr lang="en-US" sz="2800" dirty="0" smtClean="0"/>
              <a:t>: </a:t>
            </a:r>
            <a:r>
              <a:rPr lang="ru-RU" sz="2800" dirty="0" smtClean="0"/>
              <a:t>Гарантирует запись в </a:t>
            </a:r>
            <a:r>
              <a:rPr lang="en-US" sz="2800" dirty="0" smtClean="0"/>
              <a:t>RF\2 + 1</a:t>
            </a:r>
            <a:r>
              <a:rPr lang="ru-RU" sz="2800" dirty="0" smtClean="0"/>
              <a:t> </a:t>
            </a:r>
            <a:r>
              <a:rPr lang="ru-RU" sz="2800" dirty="0" err="1" smtClean="0"/>
              <a:t>ноду</a:t>
            </a:r>
            <a:endParaRPr lang="ru-RU" sz="2800" dirty="0" smtClean="0"/>
          </a:p>
          <a:p>
            <a:r>
              <a:rPr lang="ru-RU" sz="2800" dirty="0"/>
              <a:t>	</a:t>
            </a:r>
            <a:r>
              <a:rPr lang="ru-RU" sz="2800" dirty="0" smtClean="0"/>
              <a:t>- </a:t>
            </a:r>
            <a:r>
              <a:rPr lang="en-US" sz="2800" b="1" dirty="0" smtClean="0"/>
              <a:t>All</a:t>
            </a:r>
            <a:r>
              <a:rPr lang="en-US" sz="2800" dirty="0" smtClean="0"/>
              <a:t>: </a:t>
            </a:r>
            <a:r>
              <a:rPr lang="ru-RU" sz="2800" dirty="0" smtClean="0"/>
              <a:t>Гарантирует запись во все </a:t>
            </a:r>
            <a:r>
              <a:rPr lang="ru-RU" sz="2800" dirty="0" err="1" smtClean="0"/>
              <a:t>ноды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7813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Хранение данных на </a:t>
            </a:r>
            <a:r>
              <a:rPr lang="ru-RU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нодах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090" y="1096365"/>
            <a:ext cx="6048376" cy="500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6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Пример создания таблицы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562" y="1600200"/>
            <a:ext cx="700087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2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39684</TotalTime>
  <Words>164</Words>
  <Application>Microsoft Office PowerPoint</Application>
  <PresentationFormat>Широкоэкранный</PresentationFormat>
  <Paragraphs>43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Интеллектуальные информационные системы   СУБД Cassandra</vt:lpstr>
      <vt:lpstr>СУБД Cassandra</vt:lpstr>
      <vt:lpstr>Модель данных</vt:lpstr>
      <vt:lpstr>Consistency</vt:lpstr>
      <vt:lpstr>Consistency</vt:lpstr>
      <vt:lpstr>Consistency</vt:lpstr>
      <vt:lpstr>Хранение данных на нодах</vt:lpstr>
      <vt:lpstr>Пример создания таблицы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349</cp:revision>
  <dcterms:created xsi:type="dcterms:W3CDTF">2017-09-04T06:40:48Z</dcterms:created>
  <dcterms:modified xsi:type="dcterms:W3CDTF">2023-12-11T18:51:09Z</dcterms:modified>
</cp:coreProperties>
</file>