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4" r:id="rId2"/>
    <p:sldId id="311" r:id="rId3"/>
    <p:sldId id="313" r:id="rId4"/>
    <p:sldId id="314" r:id="rId5"/>
    <p:sldId id="312" r:id="rId6"/>
    <p:sldId id="316" r:id="rId7"/>
    <p:sldId id="315" r:id="rId8"/>
    <p:sldId id="317" r:id="rId9"/>
    <p:sldId id="318" r:id="rId10"/>
    <p:sldId id="319" r:id="rId11"/>
    <p:sldId id="32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abr.com/ru/articles/545150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Apache Pig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решение задач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WordCount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75825" y="1086747"/>
            <a:ext cx="9889921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textLines</a:t>
            </a:r>
            <a:r>
              <a:rPr lang="en-US" sz="2400" dirty="0"/>
              <a:t> </a:t>
            </a:r>
            <a:r>
              <a:rPr lang="en-US" sz="2400" dirty="0" smtClean="0"/>
              <a:t>= LOAD `file.txt` AS (line: </a:t>
            </a:r>
            <a:r>
              <a:rPr lang="en-US" sz="2400" dirty="0" err="1" smtClean="0"/>
              <a:t>chararray</a:t>
            </a:r>
            <a:r>
              <a:rPr lang="en-US" sz="2400" dirty="0" smtClean="0"/>
              <a:t>);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tokens </a:t>
            </a:r>
            <a:r>
              <a:rPr lang="en-US" sz="2400" dirty="0"/>
              <a:t>= FOREACH </a:t>
            </a:r>
            <a:r>
              <a:rPr lang="en-US" sz="2400" dirty="0" err="1"/>
              <a:t>textLines</a:t>
            </a:r>
            <a:r>
              <a:rPr lang="en-US" sz="2400" dirty="0"/>
              <a:t> GENERATE FLATTEN(TOKENIZE(line</a:t>
            </a:r>
            <a:r>
              <a:rPr lang="en-US" sz="2400" dirty="0" smtClean="0"/>
              <a:t>)) AS token;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filtered_words</a:t>
            </a:r>
            <a:r>
              <a:rPr lang="en-US" sz="2400" dirty="0" smtClean="0"/>
              <a:t> = FILTER tokens BY token  MATCHES `\\w+`;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group_words</a:t>
            </a:r>
            <a:r>
              <a:rPr lang="en-US" sz="2400" dirty="0" smtClean="0"/>
              <a:t> = GROUP </a:t>
            </a:r>
            <a:r>
              <a:rPr lang="en-US" sz="2400" dirty="0" err="1" smtClean="0"/>
              <a:t>filtered_words</a:t>
            </a:r>
            <a:r>
              <a:rPr lang="en-US" sz="2400" dirty="0" smtClean="0"/>
              <a:t> BY token;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word_count</a:t>
            </a:r>
            <a:r>
              <a:rPr lang="en-US" sz="2400" dirty="0" smtClean="0"/>
              <a:t> = FOREACH </a:t>
            </a:r>
            <a:r>
              <a:rPr lang="en-US" sz="2400" dirty="0" err="1"/>
              <a:t>group_words</a:t>
            </a:r>
            <a:r>
              <a:rPr lang="en-US" sz="2400" dirty="0"/>
              <a:t> </a:t>
            </a:r>
            <a:r>
              <a:rPr lang="en-US" sz="2400" dirty="0" smtClean="0"/>
              <a:t> GENERATE COUNT(</a:t>
            </a:r>
            <a:r>
              <a:rPr lang="en-US" sz="2400" dirty="0" err="1" smtClean="0"/>
              <a:t>filtered_words</a:t>
            </a:r>
            <a:r>
              <a:rPr lang="en-US" sz="2400" dirty="0" smtClean="0"/>
              <a:t>) AS count, group AS word;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ordered_word_count</a:t>
            </a:r>
            <a:r>
              <a:rPr lang="en-US" sz="2400" dirty="0" smtClean="0"/>
              <a:t> = ORDER </a:t>
            </a:r>
            <a:r>
              <a:rPr lang="en-US" sz="2400" dirty="0" err="1" smtClean="0"/>
              <a:t>word_count</a:t>
            </a:r>
            <a:r>
              <a:rPr lang="en-US" sz="2400" dirty="0" smtClean="0"/>
              <a:t> BY count DESC;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STORE  </a:t>
            </a:r>
            <a:r>
              <a:rPr lang="en-US" sz="2400" dirty="0" err="1" smtClean="0"/>
              <a:t>ordered_word_count</a:t>
            </a:r>
            <a:r>
              <a:rPr lang="en-US" sz="2400" dirty="0" smtClean="0"/>
              <a:t> INTO `</a:t>
            </a:r>
            <a:r>
              <a:rPr lang="en-US" sz="2400" dirty="0" err="1" smtClean="0"/>
              <a:t>word_count_pig</a:t>
            </a:r>
            <a:r>
              <a:rPr lang="en-US" sz="2400" dirty="0" smtClean="0"/>
              <a:t>`;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26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Regular Expressions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75825" y="1086747"/>
            <a:ext cx="988992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/>
              <a:t>Регулярные выражения</a:t>
            </a:r>
            <a:r>
              <a:rPr lang="ru-RU" sz="2400" dirty="0"/>
              <a:t> </a:t>
            </a:r>
            <a:r>
              <a:rPr lang="ru-RU" sz="2400" dirty="0" smtClean="0"/>
              <a:t>(</a:t>
            </a:r>
            <a:r>
              <a:rPr lang="ru-RU" sz="2400" i="1" dirty="0" err="1" smtClean="0"/>
              <a:t>regular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expressions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RegExp</a:t>
            </a:r>
            <a:r>
              <a:rPr lang="ru-RU" sz="2400" dirty="0" smtClean="0"/>
              <a:t>)</a:t>
            </a:r>
            <a:r>
              <a:rPr lang="ru-RU" sz="2400" dirty="0"/>
              <a:t> — формальный язык, используемый в компьютерных программах, работающих с текстом, для поиска и осуществления манипуляций с подстроками в тексте, основанный на </a:t>
            </a:r>
            <a:r>
              <a:rPr lang="ru-RU" sz="2400" dirty="0" smtClean="0"/>
              <a:t>использовании шаблона (</a:t>
            </a:r>
            <a:r>
              <a:rPr lang="ru-RU" sz="2400" i="1" dirty="0" err="1" smtClean="0"/>
              <a:t>pattern</a:t>
            </a:r>
            <a:r>
              <a:rPr lang="ru-RU" sz="2400" i="1" dirty="0" smtClean="0"/>
              <a:t>),</a:t>
            </a:r>
            <a:r>
              <a:rPr lang="ru-RU" sz="2400" dirty="0" smtClean="0"/>
              <a:t> состоящего </a:t>
            </a:r>
            <a:r>
              <a:rPr lang="ru-RU" sz="2400" dirty="0"/>
              <a:t>из символов и метасимволов и </a:t>
            </a:r>
            <a:r>
              <a:rPr lang="ru-RU" sz="2400" dirty="0" smtClean="0"/>
              <a:t>задающего </a:t>
            </a:r>
            <a:r>
              <a:rPr lang="ru-RU" sz="2400" dirty="0"/>
              <a:t>правило поиска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ru-RU" dirty="0" smtClean="0"/>
              <a:t>Подробнее: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hlinkClick r:id="rId2"/>
              </a:rPr>
              <a:t>https://ru.wikipedia.org/wiki/</a:t>
            </a:r>
            <a:r>
              <a:rPr lang="ru-RU" dirty="0" err="1" smtClean="0">
                <a:hlinkClick r:id="rId2"/>
              </a:rPr>
              <a:t>Регулярные_выражения</a:t>
            </a:r>
            <a:endParaRPr lang="ru-RU" dirty="0" smtClean="0">
              <a:hlinkClick r:id="rId2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hlinkClick r:id="rId2"/>
              </a:rPr>
              <a:t>https://habr.com/ru/articles/545150/</a:t>
            </a:r>
            <a:r>
              <a:rPr lang="ru-RU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Regular Expressions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12800" y="1518406"/>
            <a:ext cx="1051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Символы в шаблоне представляют сами себя за исключением </a:t>
            </a:r>
            <a:r>
              <a:rPr lang="ru-RU" dirty="0" err="1" smtClean="0"/>
              <a:t>спец.символов</a:t>
            </a:r>
            <a:r>
              <a:rPr lang="ru-RU" dirty="0" smtClean="0"/>
              <a:t> (метасимволов):</a:t>
            </a:r>
          </a:p>
          <a:p>
            <a:r>
              <a:rPr lang="ru-RU" dirty="0"/>
              <a:t>[ </a:t>
            </a:r>
            <a:r>
              <a:rPr lang="ru-RU" dirty="0" smtClean="0"/>
              <a:t>] \ ^ $  </a:t>
            </a:r>
            <a:r>
              <a:rPr lang="ru-RU" dirty="0"/>
              <a:t>. | ? * + ( ) { </a:t>
            </a:r>
            <a:r>
              <a:rPr lang="ru-RU" dirty="0" smtClean="0"/>
              <a:t>}</a:t>
            </a:r>
          </a:p>
          <a:p>
            <a:endParaRPr lang="ru-RU" dirty="0" smtClean="0"/>
          </a:p>
          <a:p>
            <a:r>
              <a:rPr lang="ru-RU" dirty="0"/>
              <a:t>\</a:t>
            </a:r>
            <a:r>
              <a:rPr lang="ru-RU" dirty="0" smtClean="0"/>
              <a:t>d</a:t>
            </a:r>
            <a:r>
              <a:rPr lang="ru-RU" dirty="0"/>
              <a:t>	Цифровой символ</a:t>
            </a:r>
          </a:p>
          <a:p>
            <a:r>
              <a:rPr lang="ru-RU" dirty="0"/>
              <a:t>\</a:t>
            </a:r>
            <a:r>
              <a:rPr lang="ru-RU" dirty="0" smtClean="0"/>
              <a:t>D</a:t>
            </a:r>
            <a:r>
              <a:rPr lang="ru-RU" dirty="0"/>
              <a:t>	Нецифровой символ</a:t>
            </a:r>
          </a:p>
          <a:p>
            <a:r>
              <a:rPr lang="ru-RU" dirty="0"/>
              <a:t>\</a:t>
            </a:r>
            <a:r>
              <a:rPr lang="ru-RU" dirty="0" smtClean="0"/>
              <a:t>s</a:t>
            </a:r>
            <a:r>
              <a:rPr lang="ru-RU" dirty="0"/>
              <a:t>	Пробельный символ</a:t>
            </a:r>
          </a:p>
          <a:p>
            <a:r>
              <a:rPr lang="ru-RU" dirty="0"/>
              <a:t>\</a:t>
            </a:r>
            <a:r>
              <a:rPr lang="ru-RU" dirty="0" smtClean="0"/>
              <a:t>S</a:t>
            </a:r>
            <a:r>
              <a:rPr lang="ru-RU" dirty="0"/>
              <a:t>	</a:t>
            </a:r>
            <a:r>
              <a:rPr lang="ru-RU" dirty="0" err="1"/>
              <a:t>Непробельный</a:t>
            </a:r>
            <a:r>
              <a:rPr lang="ru-RU" dirty="0"/>
              <a:t> символ</a:t>
            </a:r>
          </a:p>
          <a:p>
            <a:endParaRPr lang="ru-RU" dirty="0"/>
          </a:p>
          <a:p>
            <a:r>
              <a:rPr lang="ru-RU" dirty="0"/>
              <a:t>\</a:t>
            </a:r>
            <a:r>
              <a:rPr lang="ru-RU" dirty="0" smtClean="0"/>
              <a:t>w</a:t>
            </a:r>
            <a:r>
              <a:rPr lang="ru-RU" dirty="0"/>
              <a:t>	Буквенный или цифровой символ или знак подчёркивания; буквы ограничены латиницей</a:t>
            </a:r>
          </a:p>
          <a:p>
            <a:endParaRPr lang="ru-RU" dirty="0"/>
          </a:p>
          <a:p>
            <a:r>
              <a:rPr lang="ru-RU" dirty="0" smtClean="0"/>
              <a:t>\</a:t>
            </a:r>
            <a:r>
              <a:rPr lang="en-US" dirty="0" smtClean="0"/>
              <a:t>W</a:t>
            </a:r>
            <a:r>
              <a:rPr lang="ru-RU" dirty="0"/>
              <a:t>	Любой символ, кроме буквенного или цифрового символа или знака </a:t>
            </a:r>
            <a:r>
              <a:rPr lang="ru-RU" dirty="0" smtClean="0"/>
              <a:t>подчёркивания</a:t>
            </a:r>
          </a:p>
          <a:p>
            <a:endParaRPr lang="ru-RU" dirty="0"/>
          </a:p>
          <a:p>
            <a:r>
              <a:rPr lang="ru-RU" dirty="0" smtClean="0"/>
              <a:t>Примеры: </a:t>
            </a:r>
          </a:p>
          <a:p>
            <a:r>
              <a:rPr lang="ru-RU" dirty="0" smtClean="0"/>
              <a:t>Выражение </a:t>
            </a:r>
            <a:r>
              <a:rPr lang="ru-RU" dirty="0"/>
              <a:t>вида ^\S.* </a:t>
            </a:r>
            <a:r>
              <a:rPr lang="ru-RU" dirty="0" smtClean="0"/>
              <a:t>будет </a:t>
            </a:r>
            <a:r>
              <a:rPr lang="ru-RU" dirty="0"/>
              <a:t>находить строки, начинающиеся с </a:t>
            </a:r>
            <a:r>
              <a:rPr lang="ru-RU" dirty="0" err="1"/>
              <a:t>непробельного</a:t>
            </a:r>
            <a:r>
              <a:rPr lang="ru-RU" dirty="0"/>
              <a:t> </a:t>
            </a:r>
            <a:r>
              <a:rPr lang="ru-RU" dirty="0" smtClean="0"/>
              <a:t>символа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Выражение </a:t>
            </a:r>
            <a:r>
              <a:rPr lang="ru-RU" dirty="0"/>
              <a:t>вида \w+ будет находить и выделять отдельные </a:t>
            </a:r>
            <a:r>
              <a:rPr lang="ru-RU" dirty="0" smtClean="0"/>
              <a:t>слова</a:t>
            </a:r>
            <a:r>
              <a:rPr lang="en-US" dirty="0" smtClean="0"/>
              <a:t> </a:t>
            </a:r>
            <a:r>
              <a:rPr lang="ru-RU" dirty="0" smtClean="0"/>
              <a:t>на английском языке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56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920"/>
          <a:stretch/>
        </p:blipFill>
        <p:spPr>
          <a:xfrm>
            <a:off x="1023457" y="1312597"/>
            <a:ext cx="9318508" cy="436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2054" name="Picture 6" descr="https://www.alphacodingskills.com/postgresql/img/postgresql-jo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512" y="1026645"/>
            <a:ext cx="7333107" cy="507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7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Inner 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0600" y="1185704"/>
            <a:ext cx="29018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Users</a:t>
            </a:r>
          </a:p>
          <a:p>
            <a:r>
              <a:rPr lang="fi-FI" dirty="0"/>
              <a:t>1	Mathew21</a:t>
            </a:r>
          </a:p>
          <a:p>
            <a:r>
              <a:rPr lang="fi-FI" dirty="0"/>
              <a:t>2	Julia49</a:t>
            </a:r>
          </a:p>
          <a:p>
            <a:r>
              <a:rPr lang="fi-FI" dirty="0"/>
              <a:t>3	Stue55</a:t>
            </a:r>
          </a:p>
          <a:p>
            <a:r>
              <a:rPr lang="fi-FI" dirty="0"/>
              <a:t>4	Jonny87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11317" y="1010954"/>
            <a:ext cx="47705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Visits</a:t>
            </a:r>
          </a:p>
          <a:p>
            <a:r>
              <a:rPr lang="en-US" dirty="0"/>
              <a:t>1	yandex.ru</a:t>
            </a:r>
          </a:p>
          <a:p>
            <a:r>
              <a:rPr lang="en-US" dirty="0"/>
              <a:t>2	yandex.ru</a:t>
            </a:r>
          </a:p>
          <a:p>
            <a:r>
              <a:rPr lang="en-US" dirty="0"/>
              <a:t>1	vk.com</a:t>
            </a:r>
          </a:p>
          <a:p>
            <a:r>
              <a:rPr lang="en-US" dirty="0" smtClean="0"/>
              <a:t>3	mail.ru</a:t>
            </a:r>
          </a:p>
          <a:p>
            <a:r>
              <a:rPr lang="en-US" dirty="0" smtClean="0"/>
              <a:t>2	</a:t>
            </a:r>
            <a:r>
              <a:rPr lang="en-US" dirty="0"/>
              <a:t>stackoverflow.com</a:t>
            </a:r>
          </a:p>
          <a:p>
            <a:r>
              <a:rPr lang="en-US" dirty="0" smtClean="0"/>
              <a:t>5	</a:t>
            </a:r>
            <a:r>
              <a:rPr lang="en-US" dirty="0"/>
              <a:t>stackoverflow.com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06710" y="318970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users</a:t>
            </a:r>
            <a:r>
              <a:rPr lang="ru-RU" dirty="0"/>
              <a:t> = LOAD 'users.txt'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nickname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visits</a:t>
            </a:r>
            <a:r>
              <a:rPr lang="ru-RU" dirty="0"/>
              <a:t> = LOAD 'visits.txt'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site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visitInfo</a:t>
            </a:r>
            <a:r>
              <a:rPr lang="ru-RU" dirty="0"/>
              <a:t> = JOIN </a:t>
            </a:r>
            <a:r>
              <a:rPr lang="ru-RU" dirty="0" err="1"/>
              <a:t>users</a:t>
            </a:r>
            <a:r>
              <a:rPr lang="ru-RU" dirty="0"/>
              <a:t> BY </a:t>
            </a:r>
            <a:r>
              <a:rPr lang="ru-RU" dirty="0" err="1"/>
              <a:t>userid</a:t>
            </a:r>
            <a:r>
              <a:rPr lang="ru-RU" dirty="0"/>
              <a:t>, </a:t>
            </a:r>
            <a:r>
              <a:rPr lang="ru-RU" dirty="0" err="1"/>
              <a:t>visits</a:t>
            </a:r>
            <a:r>
              <a:rPr lang="ru-RU" dirty="0"/>
              <a:t> BY </a:t>
            </a:r>
            <a:r>
              <a:rPr lang="ru-RU" dirty="0" err="1"/>
              <a:t>userid</a:t>
            </a:r>
            <a:r>
              <a:rPr lang="ru-RU" dirty="0"/>
              <a:t>;</a:t>
            </a:r>
          </a:p>
          <a:p>
            <a:r>
              <a:rPr lang="ru-RU" dirty="0"/>
              <a:t>DUMP </a:t>
            </a:r>
            <a:r>
              <a:rPr lang="ru-RU" dirty="0" err="1"/>
              <a:t>visitInfo</a:t>
            </a:r>
            <a:r>
              <a:rPr lang="ru-RU" dirty="0"/>
              <a:t>;</a:t>
            </a:r>
            <a:endParaRPr lang="en-US" dirty="0"/>
          </a:p>
          <a:p>
            <a:endParaRPr lang="en-US" dirty="0"/>
          </a:p>
          <a:p>
            <a:r>
              <a:rPr lang="en-US" i="1" dirty="0"/>
              <a:t>(1,Mathew21,1,vk.com)</a:t>
            </a:r>
          </a:p>
          <a:p>
            <a:r>
              <a:rPr lang="en-US" i="1" dirty="0"/>
              <a:t>(1,Mathew21,1,yandex.ru)</a:t>
            </a:r>
          </a:p>
          <a:p>
            <a:r>
              <a:rPr lang="en-US" i="1" dirty="0"/>
              <a:t>(2,Julia49,2,stackoverflow.com)</a:t>
            </a:r>
          </a:p>
          <a:p>
            <a:r>
              <a:rPr lang="en-US" i="1" dirty="0"/>
              <a:t>(2,Julia49,2,yandex.ru)</a:t>
            </a:r>
          </a:p>
          <a:p>
            <a:r>
              <a:rPr lang="en-US" i="1" dirty="0"/>
              <a:t>(3,Stue55,3,mail.ru)</a:t>
            </a:r>
          </a:p>
        </p:txBody>
      </p:sp>
    </p:spTree>
    <p:extLst>
      <p:ext uri="{BB962C8B-B14F-4D97-AF65-F5344CB8AC3E}">
        <p14:creationId xmlns:p14="http://schemas.microsoft.com/office/powerpoint/2010/main" val="68862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Inner 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2800" y="2858611"/>
            <a:ext cx="103439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DESCRIBE </a:t>
            </a:r>
            <a:r>
              <a:rPr lang="en-US" dirty="0" err="1"/>
              <a:t>visitInfo</a:t>
            </a:r>
            <a:r>
              <a:rPr lang="en-US" dirty="0"/>
              <a:t>;</a:t>
            </a:r>
          </a:p>
          <a:p>
            <a:r>
              <a:rPr lang="en-US" dirty="0" err="1"/>
              <a:t>visitInfo</a:t>
            </a:r>
            <a:r>
              <a:rPr lang="en-US" dirty="0"/>
              <a:t>: {users::</a:t>
            </a:r>
            <a:r>
              <a:rPr lang="en-US" dirty="0" err="1"/>
              <a:t>userid</a:t>
            </a:r>
            <a:r>
              <a:rPr lang="en-US" dirty="0"/>
              <a:t>: long</a:t>
            </a:r>
            <a:r>
              <a:rPr lang="en-US" dirty="0" smtClean="0"/>
              <a:t>,</a:t>
            </a:r>
            <a:endParaRPr lang="ru-RU" dirty="0" smtClean="0"/>
          </a:p>
          <a:p>
            <a:pPr lvl="1"/>
            <a:r>
              <a:rPr lang="en-US" dirty="0" smtClean="0"/>
              <a:t>users</a:t>
            </a:r>
            <a:r>
              <a:rPr lang="en-US" dirty="0"/>
              <a:t>::nickname: </a:t>
            </a:r>
            <a:r>
              <a:rPr lang="en-US" dirty="0" err="1"/>
              <a:t>chararray</a:t>
            </a:r>
            <a:r>
              <a:rPr lang="en-US" dirty="0" smtClean="0"/>
              <a:t>,</a:t>
            </a:r>
            <a:endParaRPr lang="ru-RU" dirty="0" smtClean="0"/>
          </a:p>
          <a:p>
            <a:pPr lvl="1"/>
            <a:r>
              <a:rPr lang="en-US" dirty="0" smtClean="0"/>
              <a:t>visits</a:t>
            </a:r>
            <a:r>
              <a:rPr lang="en-US" dirty="0"/>
              <a:t>::</a:t>
            </a:r>
            <a:r>
              <a:rPr lang="en-US" dirty="0" err="1"/>
              <a:t>userid</a:t>
            </a:r>
            <a:r>
              <a:rPr lang="en-US" dirty="0"/>
              <a:t>: long</a:t>
            </a:r>
            <a:r>
              <a:rPr lang="en-US" dirty="0" smtClean="0"/>
              <a:t>,</a:t>
            </a:r>
            <a:endParaRPr lang="ru-RU" dirty="0" smtClean="0"/>
          </a:p>
          <a:p>
            <a:pPr lvl="1"/>
            <a:r>
              <a:rPr lang="en-US" dirty="0" smtClean="0"/>
              <a:t>visits</a:t>
            </a:r>
            <a:r>
              <a:rPr lang="en-US" dirty="0"/>
              <a:t>::site: </a:t>
            </a:r>
            <a:r>
              <a:rPr lang="en-US" dirty="0" err="1"/>
              <a:t>chararray</a:t>
            </a:r>
            <a:r>
              <a:rPr lang="en-US" dirty="0"/>
              <a:t>}</a:t>
            </a:r>
            <a:endParaRPr lang="en-US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12800" y="88647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smtClean="0"/>
              <a:t>(</a:t>
            </a:r>
            <a:r>
              <a:rPr lang="en-US" i="1" dirty="0"/>
              <a:t>1,Mathew21,1,vk.com)</a:t>
            </a:r>
          </a:p>
          <a:p>
            <a:r>
              <a:rPr lang="en-US" i="1" dirty="0"/>
              <a:t>(1,Mathew21,1,yandex.ru)</a:t>
            </a:r>
          </a:p>
          <a:p>
            <a:r>
              <a:rPr lang="en-US" i="1" dirty="0"/>
              <a:t>(2,Julia49,2,stackoverflow.com)</a:t>
            </a:r>
          </a:p>
          <a:p>
            <a:r>
              <a:rPr lang="en-US" i="1" dirty="0"/>
              <a:t>(2,Julia49,2,yandex.ru)</a:t>
            </a:r>
          </a:p>
          <a:p>
            <a:r>
              <a:rPr lang="en-US" i="1" dirty="0"/>
              <a:t>(3,Stue55,3,mail.ru)</a:t>
            </a:r>
          </a:p>
        </p:txBody>
      </p:sp>
    </p:spTree>
    <p:extLst>
      <p:ext uri="{BB962C8B-B14F-4D97-AF65-F5344CB8AC3E}">
        <p14:creationId xmlns:p14="http://schemas.microsoft.com/office/powerpoint/2010/main" val="17912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Outer 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901" y="1425698"/>
            <a:ext cx="10371589" cy="453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4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Left outer 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1754" y="10671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users</a:t>
            </a:r>
            <a:r>
              <a:rPr lang="ru-RU" dirty="0"/>
              <a:t> = LOAD 'users.txt'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nickname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visits</a:t>
            </a:r>
            <a:r>
              <a:rPr lang="ru-RU" dirty="0"/>
              <a:t> = LOAD 'visits.txt'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site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visitInfo</a:t>
            </a:r>
            <a:r>
              <a:rPr lang="ru-RU" dirty="0"/>
              <a:t> = JOIN </a:t>
            </a:r>
            <a:r>
              <a:rPr lang="ru-RU" dirty="0" err="1"/>
              <a:t>users</a:t>
            </a:r>
            <a:r>
              <a:rPr lang="ru-RU" dirty="0"/>
              <a:t> BY </a:t>
            </a:r>
            <a:r>
              <a:rPr lang="ru-RU" dirty="0" err="1" smtClean="0"/>
              <a:t>userid</a:t>
            </a:r>
            <a:r>
              <a:rPr lang="en-US" dirty="0" smtClean="0"/>
              <a:t> LEFT OUTER</a:t>
            </a:r>
            <a:r>
              <a:rPr lang="ru-RU" dirty="0" smtClean="0"/>
              <a:t>, </a:t>
            </a:r>
            <a:r>
              <a:rPr lang="ru-RU" dirty="0" err="1"/>
              <a:t>visits</a:t>
            </a:r>
            <a:r>
              <a:rPr lang="ru-RU" dirty="0"/>
              <a:t> BY </a:t>
            </a:r>
            <a:r>
              <a:rPr lang="ru-RU" dirty="0" err="1"/>
              <a:t>userid</a:t>
            </a:r>
            <a:r>
              <a:rPr lang="ru-RU" dirty="0"/>
              <a:t>;</a:t>
            </a:r>
          </a:p>
          <a:p>
            <a:r>
              <a:rPr lang="ru-RU" dirty="0"/>
              <a:t>DUMP </a:t>
            </a:r>
            <a:r>
              <a:rPr lang="ru-RU" dirty="0" err="1"/>
              <a:t>visitInfo</a:t>
            </a:r>
            <a:r>
              <a:rPr lang="ru-RU" dirty="0"/>
              <a:t>;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1754" y="295450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/>
              <a:t>(1,Mathew21,1,vk.com)</a:t>
            </a:r>
          </a:p>
          <a:p>
            <a:r>
              <a:rPr lang="en-US" i="1" dirty="0"/>
              <a:t>(1,Mathew21,1,yandex.ru)</a:t>
            </a:r>
          </a:p>
          <a:p>
            <a:r>
              <a:rPr lang="en-US" i="1" dirty="0"/>
              <a:t>(2,Julia49,2,stackoverflow.com)</a:t>
            </a:r>
          </a:p>
          <a:p>
            <a:r>
              <a:rPr lang="en-US" i="1" dirty="0"/>
              <a:t>(2,Julia49,2,yandex.ru)</a:t>
            </a:r>
          </a:p>
          <a:p>
            <a:r>
              <a:rPr lang="en-US" i="1" dirty="0"/>
              <a:t>(3,Stue55,3,mail.ru)</a:t>
            </a:r>
          </a:p>
          <a:p>
            <a:r>
              <a:rPr lang="en-US" i="1" dirty="0"/>
              <a:t>(4,Jonny87,,)</a:t>
            </a:r>
          </a:p>
        </p:txBody>
      </p:sp>
    </p:spTree>
    <p:extLst>
      <p:ext uri="{BB962C8B-B14F-4D97-AF65-F5344CB8AC3E}">
        <p14:creationId xmlns:p14="http://schemas.microsoft.com/office/powerpoint/2010/main" val="30452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Right outer join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1754" y="10671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users</a:t>
            </a:r>
            <a:r>
              <a:rPr lang="ru-RU" dirty="0"/>
              <a:t> = LOAD 'users.txt'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nickname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visits</a:t>
            </a:r>
            <a:r>
              <a:rPr lang="ru-RU" dirty="0"/>
              <a:t> = LOAD 'visits.txt' AS (</a:t>
            </a:r>
            <a:r>
              <a:rPr lang="ru-RU" dirty="0" err="1"/>
              <a:t>userid</a:t>
            </a:r>
            <a:r>
              <a:rPr lang="ru-RU" dirty="0"/>
              <a:t>: </a:t>
            </a:r>
            <a:r>
              <a:rPr lang="ru-RU" dirty="0" err="1"/>
              <a:t>long</a:t>
            </a:r>
            <a:r>
              <a:rPr lang="ru-RU" dirty="0"/>
              <a:t>, </a:t>
            </a:r>
            <a:r>
              <a:rPr lang="ru-RU" dirty="0" err="1"/>
              <a:t>site</a:t>
            </a:r>
            <a:r>
              <a:rPr lang="ru-RU" dirty="0"/>
              <a:t>: </a:t>
            </a:r>
            <a:r>
              <a:rPr lang="ru-RU" dirty="0" err="1"/>
              <a:t>chararray</a:t>
            </a:r>
            <a:r>
              <a:rPr lang="ru-RU" dirty="0"/>
              <a:t>);</a:t>
            </a:r>
          </a:p>
          <a:p>
            <a:r>
              <a:rPr lang="ru-RU" dirty="0" err="1"/>
              <a:t>visitInfo</a:t>
            </a:r>
            <a:r>
              <a:rPr lang="ru-RU" dirty="0"/>
              <a:t> = JOIN </a:t>
            </a:r>
            <a:r>
              <a:rPr lang="ru-RU" dirty="0" err="1"/>
              <a:t>users</a:t>
            </a:r>
            <a:r>
              <a:rPr lang="ru-RU" dirty="0"/>
              <a:t> BY </a:t>
            </a:r>
            <a:r>
              <a:rPr lang="ru-RU" dirty="0" err="1" smtClean="0"/>
              <a:t>userid</a:t>
            </a:r>
            <a:r>
              <a:rPr lang="en-US" dirty="0" smtClean="0"/>
              <a:t> RIGHT OUTER</a:t>
            </a:r>
            <a:r>
              <a:rPr lang="ru-RU" dirty="0" smtClean="0"/>
              <a:t>, </a:t>
            </a:r>
            <a:r>
              <a:rPr lang="ru-RU" dirty="0" err="1"/>
              <a:t>visits</a:t>
            </a:r>
            <a:r>
              <a:rPr lang="ru-RU" dirty="0"/>
              <a:t> BY </a:t>
            </a:r>
            <a:r>
              <a:rPr lang="ru-RU" dirty="0" err="1"/>
              <a:t>userid</a:t>
            </a:r>
            <a:r>
              <a:rPr lang="ru-RU" dirty="0"/>
              <a:t>;</a:t>
            </a:r>
          </a:p>
          <a:p>
            <a:r>
              <a:rPr lang="ru-RU" dirty="0"/>
              <a:t>DUMP </a:t>
            </a:r>
            <a:r>
              <a:rPr lang="ru-RU" dirty="0" err="1"/>
              <a:t>visitInfo</a:t>
            </a:r>
            <a:r>
              <a:rPr lang="ru-RU" dirty="0"/>
              <a:t>;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343475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(1,Mathew21,1,vk.com)</a:t>
            </a:r>
          </a:p>
          <a:p>
            <a:r>
              <a:rPr lang="ru-RU" i="1" dirty="0"/>
              <a:t>(1,Mathew21,1,yandex.ru)</a:t>
            </a:r>
          </a:p>
          <a:p>
            <a:r>
              <a:rPr lang="ru-RU" i="1" dirty="0"/>
              <a:t>(2,Julia49,2,stackoverflow.com)</a:t>
            </a:r>
          </a:p>
          <a:p>
            <a:r>
              <a:rPr lang="ru-RU" i="1" dirty="0"/>
              <a:t>(2,Julia49,2,yandex.ru)</a:t>
            </a:r>
          </a:p>
          <a:p>
            <a:r>
              <a:rPr lang="ru-RU" i="1" dirty="0"/>
              <a:t>(3,Stue55,3,mail.ru)</a:t>
            </a:r>
          </a:p>
          <a:p>
            <a:r>
              <a:rPr lang="ru-RU" i="1" dirty="0"/>
              <a:t>(,,5,stackoverflow.com)</a:t>
            </a:r>
          </a:p>
        </p:txBody>
      </p:sp>
    </p:spTree>
    <p:extLst>
      <p:ext uri="{BB962C8B-B14F-4D97-AF65-F5344CB8AC3E}">
        <p14:creationId xmlns:p14="http://schemas.microsoft.com/office/powerpoint/2010/main" val="198041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25908</TotalTime>
  <Words>478</Words>
  <Application>Microsoft Office PowerPoint</Application>
  <PresentationFormat>Широкоэкранный</PresentationFormat>
  <Paragraphs>117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Интеллектуальные информационные системы   Apache Pig – решение задач</vt:lpstr>
      <vt:lpstr>WordCount</vt:lpstr>
      <vt:lpstr>Regular Expressions</vt:lpstr>
      <vt:lpstr>Regular Expressions</vt:lpstr>
      <vt:lpstr>JOIN</vt:lpstr>
      <vt:lpstr>JOIN</vt:lpstr>
      <vt:lpstr>Inner join</vt:lpstr>
      <vt:lpstr>Inner join</vt:lpstr>
      <vt:lpstr>Outer join</vt:lpstr>
      <vt:lpstr>Left outer join</vt:lpstr>
      <vt:lpstr>Right outer join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274</cp:revision>
  <dcterms:created xsi:type="dcterms:W3CDTF">2017-09-04T06:40:48Z</dcterms:created>
  <dcterms:modified xsi:type="dcterms:W3CDTF">2023-11-14T15:30:41Z</dcterms:modified>
</cp:coreProperties>
</file>