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4" r:id="rId2"/>
    <p:sldId id="282" r:id="rId3"/>
    <p:sldId id="283" r:id="rId4"/>
    <p:sldId id="286" r:id="rId5"/>
    <p:sldId id="285" r:id="rId6"/>
    <p:sldId id="287" r:id="rId7"/>
    <p:sldId id="288" r:id="rId8"/>
    <p:sldId id="28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1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0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03.10.2023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03.10.2023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03.10.2023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 TF-IDF 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TF-IDF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3047" y="838200"/>
            <a:ext cx="102623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Term frequency – inverse document frequency</a:t>
            </a:r>
          </a:p>
          <a:p>
            <a:r>
              <a:rPr lang="en-U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447998"/>
              </p:ext>
            </p:extLst>
          </p:nvPr>
        </p:nvGraphicFramePr>
        <p:xfrm>
          <a:off x="4698955" y="1731130"/>
          <a:ext cx="2130500" cy="892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Уравнение" r:id="rId3" imgW="1294838" imgH="545863" progId="Equation.3">
                  <p:embed/>
                </p:oleObj>
              </mc:Choice>
              <mc:Fallback>
                <p:oleObj name="Уравнение" r:id="rId3" imgW="1294838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8955" y="1731130"/>
                        <a:ext cx="2130500" cy="8929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86574" y="2685237"/>
                <a:ext cx="7852791" cy="18764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частота термина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в документе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2400" b="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N – </a:t>
                </a:r>
                <a:r>
                  <a:rPr lang="ru-RU" sz="2400" dirty="0" smtClean="0"/>
                  <a:t>количество документов</a:t>
                </a:r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400" dirty="0" smtClean="0"/>
                  <a:t>-</a:t>
                </a:r>
                <a:r>
                  <a:rPr lang="ru-RU" sz="2400" dirty="0" smtClean="0"/>
                  <a:t> количество документов, в которых встречается термин </a:t>
                </a:r>
                <a:r>
                  <a:rPr lang="en-US" sz="2400" dirty="0" err="1" smtClean="0"/>
                  <a:t>i</a:t>
                </a:r>
                <a:endParaRPr lang="ru-RU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574" y="2685237"/>
                <a:ext cx="7852791" cy="1876411"/>
              </a:xfrm>
              <a:prstGeom prst="rect">
                <a:avLst/>
              </a:prstGeom>
              <a:blipFill rotWithShape="0">
                <a:blip r:embed="rId5"/>
                <a:stretch>
                  <a:fillRect l="-2329" r="-1475" b="-90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002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TF-IDF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2080" y="1300424"/>
            <a:ext cx="102623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Требуется 3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MapReduce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задачи: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Подсчитать частоту термина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в документе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j (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Подсчитать, в скольких документах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й термин встречается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idf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ru-RU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buAutoNum type="arabicParenR"/>
            </a:pP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Перемножить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на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idf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52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TF-IDF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Job 1. Mapper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2799" y="4464305"/>
            <a:ext cx="10262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799" y="1135464"/>
            <a:ext cx="32258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Input: </a:t>
            </a:r>
          </a:p>
          <a:p>
            <a:r>
              <a:rPr lang="en-US" sz="2400" dirty="0" smtClean="0"/>
              <a:t>1: jingle bells </a:t>
            </a:r>
          </a:p>
          <a:p>
            <a:r>
              <a:rPr lang="en-US" sz="2400" dirty="0" smtClean="0"/>
              <a:t>2: jingle bells</a:t>
            </a:r>
          </a:p>
          <a:p>
            <a:r>
              <a:rPr lang="ru-RU" sz="2400" dirty="0" smtClean="0"/>
              <a:t>2</a:t>
            </a:r>
            <a:r>
              <a:rPr lang="en-US" sz="2400" dirty="0" smtClean="0"/>
              <a:t>: jingle all the way</a:t>
            </a:r>
          </a:p>
          <a:p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337310" y="838200"/>
            <a:ext cx="3414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</a:t>
            </a:r>
            <a:r>
              <a:rPr lang="en-US" sz="2400" dirty="0"/>
              <a:t>output:</a:t>
            </a:r>
          </a:p>
          <a:p>
            <a:r>
              <a:rPr lang="en-US" sz="2400" b="1" dirty="0" smtClean="0"/>
              <a:t>jingle#1</a:t>
            </a:r>
            <a:r>
              <a:rPr lang="en-US" sz="2400" dirty="0"/>
              <a:t>	1</a:t>
            </a:r>
          </a:p>
          <a:p>
            <a:r>
              <a:rPr lang="en-US" sz="2400" b="1" dirty="0"/>
              <a:t>bells#1	</a:t>
            </a:r>
            <a:r>
              <a:rPr lang="en-US" sz="2400" dirty="0" smtClean="0"/>
              <a:t>	1  </a:t>
            </a:r>
            <a:endParaRPr lang="ru-RU" sz="2400" dirty="0"/>
          </a:p>
          <a:p>
            <a:r>
              <a:rPr lang="en-US" sz="2400" b="1" dirty="0" smtClean="0"/>
              <a:t>jingle#2</a:t>
            </a:r>
            <a:r>
              <a:rPr lang="en-US" sz="2400" dirty="0"/>
              <a:t>	1</a:t>
            </a:r>
          </a:p>
          <a:p>
            <a:r>
              <a:rPr lang="en-US" sz="2400" b="1" dirty="0" smtClean="0"/>
              <a:t>bells#2</a:t>
            </a:r>
            <a:r>
              <a:rPr lang="en-US" sz="2400" b="1" dirty="0"/>
              <a:t>	</a:t>
            </a:r>
            <a:r>
              <a:rPr lang="en-US" sz="2400" dirty="0" smtClean="0"/>
              <a:t>	1  </a:t>
            </a:r>
            <a:endParaRPr lang="ru-RU" sz="2400" dirty="0"/>
          </a:p>
          <a:p>
            <a:r>
              <a:rPr lang="en-US" sz="2400" b="1" dirty="0" smtClean="0"/>
              <a:t>jingle#2</a:t>
            </a:r>
            <a:r>
              <a:rPr lang="en-US" sz="2400" dirty="0"/>
              <a:t>	</a:t>
            </a:r>
            <a:r>
              <a:rPr lang="en-US" sz="2400" dirty="0" smtClean="0"/>
              <a:t>1</a:t>
            </a:r>
            <a:endParaRPr lang="ru-RU" sz="2400" dirty="0" smtClean="0"/>
          </a:p>
          <a:p>
            <a:r>
              <a:rPr lang="en-US" sz="2400" b="1" dirty="0" smtClean="0"/>
              <a:t>all#2	</a:t>
            </a:r>
            <a:r>
              <a:rPr lang="en-US" sz="2400" dirty="0" smtClean="0"/>
              <a:t>	1</a:t>
            </a:r>
          </a:p>
          <a:p>
            <a:r>
              <a:rPr lang="en-US" sz="2400" b="1" dirty="0" smtClean="0"/>
              <a:t>the#2	</a:t>
            </a:r>
            <a:r>
              <a:rPr lang="en-US" sz="2400" dirty="0" smtClean="0"/>
              <a:t>	1</a:t>
            </a:r>
          </a:p>
          <a:p>
            <a:r>
              <a:rPr lang="en-US" sz="2400" b="1" dirty="0" smtClean="0"/>
              <a:t>way#2	</a:t>
            </a:r>
            <a:r>
              <a:rPr lang="en-US" sz="2400" dirty="0" smtClean="0"/>
              <a:t>	1</a:t>
            </a:r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8360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TF-IDF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Job 1. Reducer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2798" y="4464305"/>
            <a:ext cx="109739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[c1, c2,..]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0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[c1, c2,..]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ru-RU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ru-RU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73979" y="859348"/>
            <a:ext cx="3225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output: </a:t>
            </a:r>
          </a:p>
          <a:p>
            <a:r>
              <a:rPr lang="en-US" sz="2400" b="1" dirty="0" smtClean="0"/>
              <a:t>all</a:t>
            </a:r>
            <a:r>
              <a:rPr lang="ru-RU" sz="2400" dirty="0" smtClean="0"/>
              <a:t>	</a:t>
            </a:r>
            <a:r>
              <a:rPr lang="en-US" sz="2400" dirty="0" smtClean="0"/>
              <a:t>2	1</a:t>
            </a:r>
          </a:p>
          <a:p>
            <a:r>
              <a:rPr lang="en-US" sz="2400" b="1" dirty="0" smtClean="0"/>
              <a:t>bells</a:t>
            </a:r>
            <a:r>
              <a:rPr lang="en-US" sz="2400" dirty="0" smtClean="0"/>
              <a:t>	1	1</a:t>
            </a:r>
          </a:p>
          <a:p>
            <a:r>
              <a:rPr lang="en-US" sz="2400" b="1" dirty="0" smtClean="0"/>
              <a:t>bells</a:t>
            </a:r>
            <a:r>
              <a:rPr lang="en-US" sz="2400" dirty="0" smtClean="0"/>
              <a:t>	2	1</a:t>
            </a:r>
          </a:p>
          <a:p>
            <a:r>
              <a:rPr lang="en-US" sz="2400" b="1" dirty="0" smtClean="0"/>
              <a:t>jingle</a:t>
            </a:r>
            <a:r>
              <a:rPr lang="en-US" sz="2400" dirty="0" smtClean="0"/>
              <a:t> 	1	1</a:t>
            </a:r>
          </a:p>
          <a:p>
            <a:r>
              <a:rPr lang="en-US" sz="2400" b="1" dirty="0" smtClean="0"/>
              <a:t>jingle</a:t>
            </a:r>
            <a:r>
              <a:rPr lang="en-US" sz="2400" dirty="0" smtClean="0"/>
              <a:t> 	2	2</a:t>
            </a:r>
          </a:p>
          <a:p>
            <a:r>
              <a:rPr lang="en-US" sz="2400" b="1" dirty="0" smtClean="0"/>
              <a:t>the</a:t>
            </a:r>
            <a:r>
              <a:rPr lang="en-US" sz="2400" dirty="0" smtClean="0"/>
              <a:t>	2	1</a:t>
            </a:r>
          </a:p>
          <a:p>
            <a:r>
              <a:rPr lang="en-US" sz="2400" b="1" dirty="0" smtClean="0"/>
              <a:t>way</a:t>
            </a:r>
            <a:r>
              <a:rPr lang="en-US" sz="2400" dirty="0" smtClean="0"/>
              <a:t>	2	1	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96889" y="852435"/>
            <a:ext cx="3414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input:</a:t>
            </a:r>
            <a:endParaRPr lang="en-US" sz="2400" dirty="0"/>
          </a:p>
          <a:p>
            <a:r>
              <a:rPr lang="en-US" sz="2400" b="1" dirty="0"/>
              <a:t>all#2</a:t>
            </a:r>
            <a:r>
              <a:rPr lang="en-US" sz="2400" dirty="0"/>
              <a:t>		</a:t>
            </a:r>
            <a:r>
              <a:rPr lang="en-US" sz="2400" dirty="0" smtClean="0"/>
              <a:t>1</a:t>
            </a:r>
          </a:p>
          <a:p>
            <a:r>
              <a:rPr lang="en-US" sz="2400" b="1" dirty="0" smtClean="0"/>
              <a:t>bells#1</a:t>
            </a:r>
            <a:r>
              <a:rPr lang="en-US" sz="2400" dirty="0" smtClean="0"/>
              <a:t>		1</a:t>
            </a:r>
          </a:p>
          <a:p>
            <a:r>
              <a:rPr lang="en-US" sz="2400" b="1" dirty="0"/>
              <a:t>bells#2</a:t>
            </a:r>
            <a:r>
              <a:rPr lang="en-US" sz="2400" dirty="0"/>
              <a:t>		1  </a:t>
            </a:r>
            <a:r>
              <a:rPr lang="en-US" sz="2400" dirty="0" smtClean="0"/>
              <a:t>  </a:t>
            </a:r>
            <a:endParaRPr lang="ru-RU" sz="2400" dirty="0" smtClean="0"/>
          </a:p>
          <a:p>
            <a:r>
              <a:rPr lang="en-US" sz="2400" b="1" dirty="0" smtClean="0"/>
              <a:t>jingle#1</a:t>
            </a:r>
            <a:r>
              <a:rPr lang="en-US" sz="2400" dirty="0"/>
              <a:t>	1</a:t>
            </a:r>
          </a:p>
          <a:p>
            <a:r>
              <a:rPr lang="en-US" sz="2400" b="1" dirty="0"/>
              <a:t>jingle#2</a:t>
            </a:r>
            <a:r>
              <a:rPr lang="en-US" sz="2400" dirty="0"/>
              <a:t>	</a:t>
            </a:r>
            <a:r>
              <a:rPr lang="en-US" sz="2400" dirty="0" smtClean="0"/>
              <a:t>1</a:t>
            </a:r>
            <a:endParaRPr lang="en-US" sz="2400" dirty="0"/>
          </a:p>
          <a:p>
            <a:r>
              <a:rPr lang="en-US" sz="2400" b="1" dirty="0" smtClean="0"/>
              <a:t>jingle#2</a:t>
            </a:r>
            <a:r>
              <a:rPr lang="en-US" sz="2400" dirty="0"/>
              <a:t>	</a:t>
            </a:r>
            <a:r>
              <a:rPr lang="en-US" sz="2400" dirty="0" smtClean="0"/>
              <a:t>1</a:t>
            </a:r>
            <a:endParaRPr lang="ru-RU" sz="2400" dirty="0" smtClean="0"/>
          </a:p>
          <a:p>
            <a:r>
              <a:rPr lang="en-US" sz="2400" b="1" dirty="0" smtClean="0"/>
              <a:t>the#2</a:t>
            </a:r>
            <a:r>
              <a:rPr lang="en-US" sz="2400" dirty="0" smtClean="0"/>
              <a:t>		1</a:t>
            </a:r>
          </a:p>
          <a:p>
            <a:r>
              <a:rPr lang="en-US" sz="2400" b="1" dirty="0" smtClean="0"/>
              <a:t>way#2</a:t>
            </a:r>
            <a:r>
              <a:rPr lang="en-US" sz="2400" dirty="0" smtClean="0"/>
              <a:t>		1</a:t>
            </a:r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3768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TF-IDF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Job 2. Mapper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2798" y="4464305"/>
            <a:ext cx="10973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ru-RU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1)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45418" y="919638"/>
            <a:ext cx="3225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output: </a:t>
            </a:r>
          </a:p>
          <a:p>
            <a:r>
              <a:rPr lang="en-US" sz="2400" b="1" dirty="0"/>
              <a:t>all</a:t>
            </a:r>
            <a:r>
              <a:rPr lang="en-US" sz="2400" dirty="0"/>
              <a:t>	2	</a:t>
            </a:r>
            <a:r>
              <a:rPr lang="en-US" sz="2400" dirty="0" smtClean="0"/>
              <a:t>1	1</a:t>
            </a:r>
            <a:endParaRPr lang="en-US" sz="2400" dirty="0"/>
          </a:p>
          <a:p>
            <a:r>
              <a:rPr lang="en-US" sz="2400" b="1" dirty="0" smtClean="0"/>
              <a:t>bells</a:t>
            </a:r>
            <a:r>
              <a:rPr lang="en-US" sz="2400" dirty="0" smtClean="0"/>
              <a:t>	1	1	1</a:t>
            </a:r>
          </a:p>
          <a:p>
            <a:r>
              <a:rPr lang="en-US" sz="2400" b="1" dirty="0"/>
              <a:t>bells</a:t>
            </a:r>
            <a:r>
              <a:rPr lang="en-US" sz="2400" dirty="0"/>
              <a:t>	2	</a:t>
            </a:r>
            <a:r>
              <a:rPr lang="en-US" sz="2400" dirty="0" smtClean="0"/>
              <a:t>1	1</a:t>
            </a:r>
          </a:p>
          <a:p>
            <a:r>
              <a:rPr lang="en-US" sz="2400" b="1" dirty="0"/>
              <a:t>jingle</a:t>
            </a:r>
            <a:r>
              <a:rPr lang="en-US" sz="2400" dirty="0"/>
              <a:t> 	1	</a:t>
            </a:r>
            <a:r>
              <a:rPr lang="en-US" sz="2400" dirty="0" smtClean="0"/>
              <a:t>1	1</a:t>
            </a:r>
          </a:p>
          <a:p>
            <a:r>
              <a:rPr lang="en-US" sz="2400" b="1" dirty="0"/>
              <a:t>jingle</a:t>
            </a:r>
            <a:r>
              <a:rPr lang="en-US" sz="2400" dirty="0"/>
              <a:t> 	</a:t>
            </a:r>
            <a:r>
              <a:rPr lang="en-US" sz="2400" dirty="0" smtClean="0"/>
              <a:t>2</a:t>
            </a:r>
            <a:r>
              <a:rPr lang="en-US" sz="2400" dirty="0"/>
              <a:t>	</a:t>
            </a:r>
            <a:r>
              <a:rPr lang="en-US" sz="2400" dirty="0" smtClean="0"/>
              <a:t>2	1</a:t>
            </a:r>
            <a:endParaRPr lang="en-US" sz="2400" dirty="0"/>
          </a:p>
          <a:p>
            <a:r>
              <a:rPr lang="en-US" sz="2400" b="1" dirty="0" smtClean="0"/>
              <a:t>the</a:t>
            </a:r>
            <a:r>
              <a:rPr lang="en-US" sz="2400" dirty="0" smtClean="0"/>
              <a:t>	2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en-US" sz="2400" dirty="0"/>
          </a:p>
          <a:p>
            <a:r>
              <a:rPr lang="en-US" sz="2400" b="1" dirty="0" smtClean="0"/>
              <a:t>way</a:t>
            </a:r>
            <a:r>
              <a:rPr lang="en-US" sz="2400" dirty="0" smtClean="0"/>
              <a:t>	2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55015" y="933873"/>
            <a:ext cx="3225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input: </a:t>
            </a:r>
          </a:p>
          <a:p>
            <a:r>
              <a:rPr lang="en-US" sz="2400" b="1" dirty="0"/>
              <a:t>all</a:t>
            </a:r>
            <a:r>
              <a:rPr lang="en-US" sz="2400" dirty="0"/>
              <a:t>	2	1</a:t>
            </a:r>
          </a:p>
          <a:p>
            <a:r>
              <a:rPr lang="en-US" sz="2400" b="1" dirty="0" smtClean="0"/>
              <a:t>bells</a:t>
            </a:r>
            <a:r>
              <a:rPr lang="en-US" sz="2400" dirty="0" smtClean="0"/>
              <a:t>	1	1</a:t>
            </a:r>
          </a:p>
          <a:p>
            <a:r>
              <a:rPr lang="en-US" sz="2400" b="1" dirty="0"/>
              <a:t>bells</a:t>
            </a:r>
            <a:r>
              <a:rPr lang="en-US" sz="2400" dirty="0"/>
              <a:t>	2	</a:t>
            </a:r>
            <a:r>
              <a:rPr lang="en-US" sz="2400" dirty="0" smtClean="0"/>
              <a:t>1</a:t>
            </a:r>
          </a:p>
          <a:p>
            <a:r>
              <a:rPr lang="en-US" sz="2400" b="1" dirty="0"/>
              <a:t>jingle</a:t>
            </a:r>
            <a:r>
              <a:rPr lang="en-US" sz="2400" dirty="0"/>
              <a:t> 	1	</a:t>
            </a:r>
            <a:r>
              <a:rPr lang="en-US" sz="2400" dirty="0" smtClean="0"/>
              <a:t>1</a:t>
            </a:r>
          </a:p>
          <a:p>
            <a:r>
              <a:rPr lang="en-US" sz="2400" b="1" dirty="0"/>
              <a:t>jingle</a:t>
            </a:r>
            <a:r>
              <a:rPr lang="en-US" sz="2400" dirty="0"/>
              <a:t> 	</a:t>
            </a:r>
            <a:r>
              <a:rPr lang="en-US" sz="2400" dirty="0" smtClean="0"/>
              <a:t>2</a:t>
            </a:r>
            <a:r>
              <a:rPr lang="en-US" sz="2400" dirty="0"/>
              <a:t>	</a:t>
            </a:r>
            <a:r>
              <a:rPr lang="en-US" sz="2400" dirty="0" smtClean="0"/>
              <a:t>2</a:t>
            </a:r>
            <a:endParaRPr lang="en-US" sz="2400" dirty="0"/>
          </a:p>
          <a:p>
            <a:r>
              <a:rPr lang="en-US" sz="2400" b="1" dirty="0" smtClean="0"/>
              <a:t>the</a:t>
            </a:r>
            <a:r>
              <a:rPr lang="en-US" sz="2400" dirty="0" smtClean="0"/>
              <a:t>	2</a:t>
            </a:r>
            <a:r>
              <a:rPr lang="en-US" sz="2400" dirty="0"/>
              <a:t>	1</a:t>
            </a:r>
          </a:p>
          <a:p>
            <a:r>
              <a:rPr lang="en-US" sz="2400" b="1" dirty="0" smtClean="0"/>
              <a:t>way</a:t>
            </a:r>
            <a:r>
              <a:rPr lang="en-US" sz="2400" dirty="0" smtClean="0"/>
              <a:t>	2</a:t>
            </a:r>
            <a:r>
              <a:rPr lang="en-US" sz="2400" dirty="0"/>
              <a:t>	</a:t>
            </a:r>
            <a:r>
              <a:rPr lang="en-US" sz="2400" dirty="0" smtClean="0"/>
              <a:t>1	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1417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TF-IDF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Job 2. Reducer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3641" y="4180344"/>
            <a:ext cx="113839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1)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ru-RU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words, values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=[],[]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ru-RU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ru-RU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1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words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words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.append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.append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[(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t,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id,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tf)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values: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(val.t, val.</a:t>
            </a:r>
            <a:r>
              <a:rPr lang="ru-RU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val.tf,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words.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(val.t)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5564" y="838200"/>
            <a:ext cx="3225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output: </a:t>
            </a:r>
          </a:p>
          <a:p>
            <a:r>
              <a:rPr lang="en-US" sz="2400" b="1" dirty="0" smtClean="0"/>
              <a:t>all#2</a:t>
            </a:r>
            <a:r>
              <a:rPr lang="en-US" sz="2400" dirty="0"/>
              <a:t>	</a:t>
            </a:r>
            <a:r>
              <a:rPr lang="en-US" sz="2400" dirty="0" smtClean="0"/>
              <a:t>	1	1</a:t>
            </a:r>
            <a:endParaRPr lang="en-US" sz="2400" dirty="0"/>
          </a:p>
          <a:p>
            <a:r>
              <a:rPr lang="en-US" sz="2400" b="1" dirty="0" smtClean="0"/>
              <a:t>bells#1</a:t>
            </a:r>
            <a:r>
              <a:rPr lang="en-US" sz="2400" dirty="0" smtClean="0"/>
              <a:t>		1	2</a:t>
            </a:r>
          </a:p>
          <a:p>
            <a:r>
              <a:rPr lang="en-US" sz="2400" b="1" dirty="0" smtClean="0"/>
              <a:t>bells#2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1	2</a:t>
            </a:r>
          </a:p>
          <a:p>
            <a:r>
              <a:rPr lang="en-US" sz="2400" b="1" dirty="0" smtClean="0"/>
              <a:t>jingle#1</a:t>
            </a:r>
            <a:r>
              <a:rPr lang="en-US" sz="2400" dirty="0"/>
              <a:t>	</a:t>
            </a:r>
            <a:r>
              <a:rPr lang="en-US" sz="2400" dirty="0" smtClean="0"/>
              <a:t>1	2</a:t>
            </a:r>
          </a:p>
          <a:p>
            <a:r>
              <a:rPr lang="en-US" sz="2400" b="1" dirty="0" smtClean="0"/>
              <a:t>jingle#2</a:t>
            </a:r>
            <a:r>
              <a:rPr lang="en-US" sz="2400" dirty="0"/>
              <a:t>	</a:t>
            </a:r>
            <a:r>
              <a:rPr lang="en-US" sz="2400" dirty="0" smtClean="0"/>
              <a:t>2	2</a:t>
            </a:r>
            <a:endParaRPr lang="en-US" sz="2400" dirty="0"/>
          </a:p>
          <a:p>
            <a:r>
              <a:rPr lang="en-US" sz="2400" b="1" dirty="0" smtClean="0"/>
              <a:t>the#2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en-US" sz="2400" dirty="0"/>
          </a:p>
          <a:p>
            <a:r>
              <a:rPr lang="en-US" sz="2400" b="1" dirty="0" smtClean="0"/>
              <a:t>way#2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04908" y="886793"/>
            <a:ext cx="3225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input: </a:t>
            </a:r>
          </a:p>
          <a:p>
            <a:r>
              <a:rPr lang="en-US" sz="2400" b="1" dirty="0"/>
              <a:t>all</a:t>
            </a:r>
            <a:r>
              <a:rPr lang="en-US" sz="2400" dirty="0"/>
              <a:t>	2	</a:t>
            </a:r>
            <a:r>
              <a:rPr lang="en-US" sz="2400" dirty="0" smtClean="0"/>
              <a:t>1	1</a:t>
            </a:r>
            <a:endParaRPr lang="en-US" sz="2400" dirty="0"/>
          </a:p>
          <a:p>
            <a:r>
              <a:rPr lang="en-US" sz="2400" b="1" dirty="0" smtClean="0"/>
              <a:t>bells</a:t>
            </a:r>
            <a:r>
              <a:rPr lang="en-US" sz="2400" dirty="0" smtClean="0"/>
              <a:t>	1	1	1</a:t>
            </a:r>
          </a:p>
          <a:p>
            <a:r>
              <a:rPr lang="en-US" sz="2400" b="1" dirty="0"/>
              <a:t>bells</a:t>
            </a:r>
            <a:r>
              <a:rPr lang="en-US" sz="2400" dirty="0"/>
              <a:t>	2	</a:t>
            </a:r>
            <a:r>
              <a:rPr lang="en-US" sz="2400" dirty="0" smtClean="0"/>
              <a:t>1	1</a:t>
            </a:r>
          </a:p>
          <a:p>
            <a:r>
              <a:rPr lang="en-US" sz="2400" b="1" dirty="0"/>
              <a:t>jingle</a:t>
            </a:r>
            <a:r>
              <a:rPr lang="en-US" sz="2400" dirty="0"/>
              <a:t> 	1	</a:t>
            </a:r>
            <a:r>
              <a:rPr lang="en-US" sz="2400" dirty="0" smtClean="0"/>
              <a:t>1	1</a:t>
            </a:r>
          </a:p>
          <a:p>
            <a:r>
              <a:rPr lang="en-US" sz="2400" b="1" dirty="0"/>
              <a:t>jingle</a:t>
            </a:r>
            <a:r>
              <a:rPr lang="en-US" sz="2400" dirty="0"/>
              <a:t> 	</a:t>
            </a:r>
            <a:r>
              <a:rPr lang="en-US" sz="2400" dirty="0" smtClean="0"/>
              <a:t>2</a:t>
            </a:r>
            <a:r>
              <a:rPr lang="en-US" sz="2400" dirty="0"/>
              <a:t>	</a:t>
            </a:r>
            <a:r>
              <a:rPr lang="en-US" sz="2400" dirty="0" smtClean="0"/>
              <a:t>2	1</a:t>
            </a:r>
            <a:endParaRPr lang="en-US" sz="2400" dirty="0"/>
          </a:p>
          <a:p>
            <a:r>
              <a:rPr lang="en-US" sz="2400" b="1" dirty="0" smtClean="0"/>
              <a:t>the</a:t>
            </a:r>
            <a:r>
              <a:rPr lang="en-US" sz="2400" dirty="0" smtClean="0"/>
              <a:t>	2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en-US" sz="2400" dirty="0"/>
          </a:p>
          <a:p>
            <a:r>
              <a:rPr lang="en-US" sz="2400" b="1" dirty="0" smtClean="0"/>
              <a:t>way</a:t>
            </a:r>
            <a:r>
              <a:rPr lang="en-US" sz="2400" dirty="0" smtClean="0"/>
              <a:t>	2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7027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TF-IDF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Job 3. Mapper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3641" y="4180344"/>
            <a:ext cx="113839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en-US" sz="2000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doc_count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dc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ru-RU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t, </a:t>
            </a:r>
            <a:r>
              <a:rPr lang="en-US" sz="20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docid</a:t>
            </a:r>
            <a:r>
              <a:rPr lang="en-US" sz="20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tfidf</a:t>
            </a:r>
            <a:r>
              <a:rPr lang="en-US" sz="20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tf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*log(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N/dc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900" y="838994"/>
            <a:ext cx="3225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Sample input: </a:t>
            </a:r>
          </a:p>
          <a:p>
            <a:r>
              <a:rPr lang="en-US" sz="2400" b="1" dirty="0" smtClean="0"/>
              <a:t>all#2</a:t>
            </a:r>
            <a:r>
              <a:rPr lang="en-US" sz="2400" dirty="0"/>
              <a:t>	</a:t>
            </a:r>
            <a:r>
              <a:rPr lang="en-US" sz="2400" dirty="0" smtClean="0"/>
              <a:t>	1	1</a:t>
            </a:r>
            <a:endParaRPr lang="en-US" sz="2400" dirty="0"/>
          </a:p>
          <a:p>
            <a:r>
              <a:rPr lang="en-US" sz="2400" b="1" dirty="0" smtClean="0"/>
              <a:t>bells#1</a:t>
            </a:r>
            <a:r>
              <a:rPr lang="en-US" sz="2400" dirty="0" smtClean="0"/>
              <a:t>		1	2</a:t>
            </a:r>
          </a:p>
          <a:p>
            <a:r>
              <a:rPr lang="en-US" sz="2400" b="1" dirty="0" smtClean="0"/>
              <a:t>bells#2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1	2</a:t>
            </a:r>
          </a:p>
          <a:p>
            <a:r>
              <a:rPr lang="en-US" sz="2400" b="1" dirty="0" smtClean="0"/>
              <a:t>jingle#1</a:t>
            </a:r>
            <a:r>
              <a:rPr lang="en-US" sz="2400" dirty="0"/>
              <a:t>	</a:t>
            </a:r>
            <a:r>
              <a:rPr lang="en-US" sz="2400" dirty="0" smtClean="0"/>
              <a:t>1	2</a:t>
            </a:r>
          </a:p>
          <a:p>
            <a:r>
              <a:rPr lang="en-US" sz="2400" b="1" dirty="0" smtClean="0"/>
              <a:t>jingle#2</a:t>
            </a:r>
            <a:r>
              <a:rPr lang="en-US" sz="2400" dirty="0"/>
              <a:t>	</a:t>
            </a:r>
            <a:r>
              <a:rPr lang="en-US" sz="2400" dirty="0" smtClean="0"/>
              <a:t>2	2</a:t>
            </a:r>
            <a:endParaRPr lang="en-US" sz="2400" dirty="0"/>
          </a:p>
          <a:p>
            <a:r>
              <a:rPr lang="en-US" sz="2400" b="1" dirty="0" smtClean="0"/>
              <a:t>the#2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en-US" sz="2400" dirty="0"/>
          </a:p>
          <a:p>
            <a:r>
              <a:rPr lang="en-US" sz="2400" b="1" dirty="0" smtClean="0"/>
              <a:t>way#2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1	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0688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22005</TotalTime>
  <Words>286</Words>
  <Application>Microsoft Office PowerPoint</Application>
  <PresentationFormat>Широкоэкранный</PresentationFormat>
  <Paragraphs>127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Courier New</vt:lpstr>
      <vt:lpstr>Тема Office</vt:lpstr>
      <vt:lpstr>Уравнение</vt:lpstr>
      <vt:lpstr>Интеллектуальные информационные системы   MapReduce TF-IDF </vt:lpstr>
      <vt:lpstr>TF-IDF</vt:lpstr>
      <vt:lpstr>TF-IDF</vt:lpstr>
      <vt:lpstr>TF-IDF. Job 1. Mapper</vt:lpstr>
      <vt:lpstr>TF-IDF. Job 1. Reducer</vt:lpstr>
      <vt:lpstr>TF-IDF. Job 2. Mapper</vt:lpstr>
      <vt:lpstr>TF-IDF. Job 2. Reducer</vt:lpstr>
      <vt:lpstr>TF-IDF. Job 3. Mapper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209</cp:revision>
  <dcterms:created xsi:type="dcterms:W3CDTF">2017-09-04T06:40:48Z</dcterms:created>
  <dcterms:modified xsi:type="dcterms:W3CDTF">2023-10-03T13:23:43Z</dcterms:modified>
</cp:coreProperties>
</file>