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presProps.xml" ContentType="application/vnd.openxmlformats-officedocument.presentationml.presPro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42BEEB2-C15A-45CB-AFE6-E23F9D61EDB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EFD9530-76DA-46AA-BA9C-F7BA1400453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4F6C4C3-2438-4E89-925E-FDBFA004241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B16898E-CF8E-4420-9035-DAC2A6B6DD5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05F9D0C-D9CF-407A-ACB7-67F08A115BE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80CEB78-CFC5-4743-9A06-59DCBD939C4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8B998DB-CD47-4166-AFAB-4463BB133F6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299376C-6350-4ACE-8F75-53D57D13A1D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CADEEEF-F29D-4823-896D-700AEC3EC9F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77E9885-0F73-42D7-8147-CA481496D0C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413BD60-79B1-47C3-860E-59AFEE25CA5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B5A5FDB-396C-4F46-831D-935BBE4F80C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356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684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C0D446E-A9AA-4E01-B48B-40F22BD3E03E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6840" cy="38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docs.docker.com/engine/network/" TargetMode="Externa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www.geeksforgeeks.org/docker-healthcheck-instruction/" TargetMode="External"/><Relationship Id="rId2" Type="http://schemas.openxmlformats.org/officeDocument/2006/relationships/hyperlink" Target="https://docs.docker.com/reference/compose-file/deploy/#restart_policy" TargetMode="External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Docker compose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Общий порт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3420000" y="1440000"/>
            <a:ext cx="5398920" cy="359928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Хост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1258560" y="4055040"/>
            <a:ext cx="1980000" cy="360"/>
          </a:xfrm>
          <a:prstGeom prst="line">
            <a:avLst/>
          </a:prstGeom>
          <a:ln w="10800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"/>
          <p:cNvSpPr/>
          <p:nvPr/>
        </p:nvSpPr>
        <p:spPr>
          <a:xfrm>
            <a:off x="6120000" y="2340000"/>
            <a:ext cx="2519280" cy="233928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Контейнер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>
            <a:off x="3204000" y="3780000"/>
            <a:ext cx="539280" cy="539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ffbf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"/>
          <p:cNvSpPr/>
          <p:nvPr/>
        </p:nvSpPr>
        <p:spPr>
          <a:xfrm>
            <a:off x="5832000" y="3780000"/>
            <a:ext cx="539280" cy="539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ffbf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"/>
          <p:cNvSpPr/>
          <p:nvPr/>
        </p:nvSpPr>
        <p:spPr>
          <a:xfrm>
            <a:off x="3794040" y="4039560"/>
            <a:ext cx="1980000" cy="360"/>
          </a:xfrm>
          <a:prstGeom prst="line">
            <a:avLst/>
          </a:prstGeom>
          <a:ln w="10800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"/>
          <p:cNvSpPr/>
          <p:nvPr/>
        </p:nvSpPr>
        <p:spPr>
          <a:xfrm>
            <a:off x="6372000" y="3852000"/>
            <a:ext cx="1816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EXPOSE PORT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900000" y="3613680"/>
            <a:ext cx="243864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Запрос на порт хоста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3645360" y="3357720"/>
            <a:ext cx="2293920" cy="6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Переадресовать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На порт контейнера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Общий порт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504000" y="1440000"/>
            <a:ext cx="8574120" cy="34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Сеть контейнера изолирована от сети хоста. Нужно настроить переадресацию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DockerFile: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# Какой порт контейнера нужно «высветить» наружу: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EXPOSE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  <a:ea typeface="DejaVu Sans"/>
              </a:rPr>
              <a:t>8000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При запуске контейнера: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docker run -p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  <a:ea typeface="DejaVu Sans"/>
              </a:rPr>
              <a:t>5000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  <a:ea typeface="DejaVu Sans"/>
              </a:rPr>
              <a:t>8000 …..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На хосте сервис будет доступен на порте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  <a:ea typeface="DejaVu Sans"/>
              </a:rPr>
              <a:t>5000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20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Общая папка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360000" y="1440000"/>
            <a:ext cx="8458920" cy="359928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Хост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5940000" y="1620000"/>
            <a:ext cx="2699280" cy="323928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Контейнер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1080000" y="2160000"/>
            <a:ext cx="1799280" cy="251928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Файловая система хоста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/app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/dir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/home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/user_app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6444000" y="2124000"/>
            <a:ext cx="1799280" cy="251928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Файловая система контейнера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/home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/my_super_app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 flipV="1">
            <a:off x="2520000" y="3871080"/>
            <a:ext cx="3945600" cy="268560"/>
          </a:xfrm>
          <a:prstGeom prst="line">
            <a:avLst/>
          </a:prstGeom>
          <a:ln w="10800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4"/>
          <p:cNvSpPr/>
          <p:nvPr/>
        </p:nvSpPr>
        <p:spPr>
          <a:xfrm>
            <a:off x="504360" y="226440"/>
            <a:ext cx="9070200" cy="9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Общая папка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180000" y="1442160"/>
            <a:ext cx="9359280" cy="392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Файловая система контейнера изолирована от файловой системы хоста.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Нужно настроить «общую папку»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DockerFile: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# Какую директорию в контейнере нужно «высветить» наружу: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VOLUME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  <a:ea typeface="DejaVu Sans"/>
              </a:rPr>
              <a:t>/app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При запуске контейнера: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docker run -v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  <a:ea typeface="DejaVu Sans"/>
              </a:rPr>
              <a:t>/dir/on/host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  <a:ea typeface="DejaVu Sans"/>
              </a:rPr>
              <a:t>/app …..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Содержимое директории на хосте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  <a:ea typeface="Noto Sans CJK SC"/>
              </a:rPr>
              <a:t>/dir/on/host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будет доступно в контейнере в директории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  <a:ea typeface="Noto Sans CJK SC"/>
              </a:rPr>
              <a:t>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  <a:ea typeface="Noto Sans CJK SC"/>
              </a:rPr>
              <a:t>/app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7"/>
          <p:cNvSpPr/>
          <p:nvPr/>
        </p:nvSpPr>
        <p:spPr>
          <a:xfrm>
            <a:off x="504360" y="226440"/>
            <a:ext cx="9070200" cy="9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Общая папка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4" name=""/>
          <p:cNvSpPr/>
          <p:nvPr/>
        </p:nvSpPr>
        <p:spPr>
          <a:xfrm>
            <a:off x="180000" y="1442160"/>
            <a:ext cx="9359280" cy="367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Общие папки имеет смысл настраивать для оперативного доступа к содержимому контейнера.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Например, в общую папку можно настроить: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Запись логов (в контейнере), чтобы их обрабатывать на хосте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Сохранение БД, работающей в контейнере, чтобы при удалении контейнера не потерять данные (ps в сообществе рекомендуется по возможности поднимать СУБД без использования контейнеризации для избежания потери данных)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Хранение модели ML, чтобы иметь возможность ее оперативно обновлять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…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200" cy="124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Настройка сети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6" name=""/>
          <p:cNvSpPr/>
          <p:nvPr/>
        </p:nvSpPr>
        <p:spPr>
          <a:xfrm>
            <a:off x="425520" y="1440000"/>
            <a:ext cx="8933760" cy="188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Docker предоставляет широкий функционал по сетевой настройке. Подробнее: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https://docs.docker.com/engine/network/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Можно создавать и конфигурировать сети между контейнерами и хостом, используя разные виды адаптеров (драйверов)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67" name="" descr=""/>
          <p:cNvPicPr/>
          <p:nvPr/>
        </p:nvPicPr>
        <p:blipFill>
          <a:blip r:embed="rId2"/>
          <a:stretch/>
        </p:blipFill>
        <p:spPr>
          <a:xfrm>
            <a:off x="540000" y="2970360"/>
            <a:ext cx="5192280" cy="2428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200" cy="124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Настройка сети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425520" y="1490040"/>
            <a:ext cx="8933760" cy="290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Bridge — драйвер по умолчанию. Создается внутренняя сеть между контейнерами.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 этом случае остается изоляция сети контейнера и хоста.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Обратиться из контейнера к хостовой машине можно по IP адресу хоста в сети docker-контейнеров.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Узнать можно командой 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ifconfig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По умолчанию, сеть называется 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docker0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1"/>
          <a:stretch/>
        </p:blipFill>
        <p:spPr>
          <a:xfrm>
            <a:off x="318240" y="3240000"/>
            <a:ext cx="9581040" cy="1503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200" cy="124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Настройка сети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2" name=""/>
          <p:cNvSpPr/>
          <p:nvPr/>
        </p:nvSpPr>
        <p:spPr>
          <a:xfrm>
            <a:off x="425520" y="1490040"/>
            <a:ext cx="8933760" cy="188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Host — убирает изоляцию сети контейнера от хоста. Использовать аккуратно!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Чтобы запустить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  <a:ea typeface="DejaVu Sans"/>
              </a:rPr>
              <a:t>контейнер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с этим драйвером: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docker run </a:t>
            </a:r>
            <a:r>
              <a:rPr b="0" i="1" lang="ru-RU" sz="1800" spc="-1" strike="noStrike">
                <a:solidFill>
                  <a:srgbClr val="c9211e"/>
                </a:solidFill>
                <a:latin typeface="Arial"/>
                <a:ea typeface="DejaVu Sans"/>
              </a:rPr>
              <a:t>--network='host'</a:t>
            </a: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i="1" lang="ru-RU" sz="1800" spc="-1" strike="noStrike">
                <a:solidFill>
                  <a:srgbClr val="00a933"/>
                </a:solidFill>
                <a:latin typeface="Arial"/>
                <a:ea typeface="DejaVu Sans"/>
              </a:rPr>
              <a:t>container_name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8"/>
          <p:cNvSpPr/>
          <p:nvPr/>
        </p:nvSpPr>
        <p:spPr>
          <a:xfrm>
            <a:off x="504360" y="226440"/>
            <a:ext cx="9070200" cy="9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Docker compose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360000" y="1590480"/>
            <a:ext cx="9539280" cy="326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Что, если необходимо одновременно запускать несколько контейнеров?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Вдобавок, мы хотим настроить сеть между ними для упрощения их взаимодействия.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Вручную — можно, но сложно. При изменении Dockerfile каждый раз придётся пересобирать все образы и перезапускать все контейнеры.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На помощь приходит инструмент docker compose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0"/>
          <p:cNvSpPr/>
          <p:nvPr/>
        </p:nvSpPr>
        <p:spPr>
          <a:xfrm>
            <a:off x="504360" y="226440"/>
            <a:ext cx="9070200" cy="9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Docker compose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6" name=""/>
          <p:cNvSpPr/>
          <p:nvPr/>
        </p:nvSpPr>
        <p:spPr>
          <a:xfrm>
            <a:off x="360000" y="1590480"/>
            <a:ext cx="9539280" cy="326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compose.yml — файл с описанием того, как запускать сервис. По сути — дублирует параметры команды docker run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77" name="" descr=""/>
          <p:cNvPicPr/>
          <p:nvPr/>
        </p:nvPicPr>
        <p:blipFill>
          <a:blip r:embed="rId1"/>
          <a:stretch/>
        </p:blipFill>
        <p:spPr>
          <a:xfrm>
            <a:off x="529560" y="2340000"/>
            <a:ext cx="3008880" cy="2742120"/>
          </a:xfrm>
          <a:prstGeom prst="rect">
            <a:avLst/>
          </a:prstGeom>
          <a:ln w="0">
            <a:noFill/>
          </a:ln>
        </p:spPr>
      </p:pic>
      <p:sp>
        <p:nvSpPr>
          <p:cNvPr id="78" name=""/>
          <p:cNvSpPr/>
          <p:nvPr/>
        </p:nvSpPr>
        <p:spPr>
          <a:xfrm>
            <a:off x="4140000" y="2520000"/>
            <a:ext cx="5095080" cy="213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Собрать проект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docker compose up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Остановить проект без удаления контейнеров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docker compose stop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Остановить проект и удалить контейнеры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docker compose down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9"/>
          <p:cNvSpPr/>
          <p:nvPr/>
        </p:nvSpPr>
        <p:spPr>
          <a:xfrm>
            <a:off x="504360" y="226440"/>
            <a:ext cx="9070200" cy="9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Docker compose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180000" y="1230480"/>
            <a:ext cx="9539280" cy="428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При этом, по умолчанию создается сеть между контейнерами, и для общения контейнеров между собой можно использовать имена сервисов из </a:t>
            </a:r>
            <a:r>
              <a:rPr b="0" i="1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compose.yml.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response = requests.post('http://</a:t>
            </a:r>
            <a:r>
              <a:rPr b="1" i="1" lang="ru-RU" sz="1400" spc="-1" strike="noStrike">
                <a:solidFill>
                  <a:srgbClr val="c9211e"/>
                </a:solidFill>
                <a:latin typeface="Arial"/>
                <a:ea typeface="DejaVu Sans"/>
              </a:rPr>
              <a:t>172.17.0.1</a:t>
            </a:r>
            <a:r>
              <a:rPr b="0" i="1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:8000/api/prediction', params=params, json=data)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response = requests.post('http://</a:t>
            </a:r>
            <a:r>
              <a:rPr b="1" i="1" lang="ru-RU" sz="1400" spc="-1" strike="noStrike">
                <a:solidFill>
                  <a:srgbClr val="c9211e"/>
                </a:solidFill>
                <a:latin typeface="Arial"/>
                <a:ea typeface="DejaVu Sans"/>
              </a:rPr>
              <a:t>price-predict</a:t>
            </a:r>
            <a:r>
              <a:rPr b="0" i="1" lang="ru-RU" sz="1400" spc="-1" strike="noStrike">
                <a:solidFill>
                  <a:srgbClr val="000000"/>
                </a:solidFill>
                <a:latin typeface="Arial"/>
                <a:ea typeface="DejaVu Sans"/>
              </a:rPr>
              <a:t>:8000/api/prediction', params=params, json=data)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>
            <a:off x="3239640" y="4860000"/>
            <a:ext cx="360" cy="360000"/>
          </a:xfrm>
          <a:prstGeom prst="line">
            <a:avLst/>
          </a:prstGeom>
          <a:ln w="3600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82" name="" descr=""/>
          <p:cNvPicPr/>
          <p:nvPr/>
        </p:nvPicPr>
        <p:blipFill>
          <a:blip r:embed="rId1"/>
          <a:stretch/>
        </p:blipFill>
        <p:spPr>
          <a:xfrm>
            <a:off x="2880000" y="1980000"/>
            <a:ext cx="2159280" cy="197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1"/>
          <p:cNvSpPr/>
          <p:nvPr/>
        </p:nvSpPr>
        <p:spPr>
          <a:xfrm>
            <a:off x="504360" y="226440"/>
            <a:ext cx="9070200" cy="9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Docker compose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>
            <a:off x="720000" y="1440000"/>
            <a:ext cx="863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 примере выше стоит обратить внимание, что если сервис по отправке запросов запустится раньше, чем сервер uvicorn, то контейнер может не запуститься (завершиться) из-за ошибки, что ресурс недоступен.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 таких случаях нужно предусмотреть систему проверки того, чтобы зависимый сервис запускался после зависимого.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Можно реализовать с использованием опции healthcheck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https://www.geeksforgeeks.org/docker-healthcheck-instruction/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Или используя deploy restart policy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https://docs.docker.com/reference/compose-file/deploy/#restart_policy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 нашем случае можно поставить задержку перед отправкой первого запроса, чтобы дать серверу загрузиться.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13319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2024-11-21T10:00:21Z</dcterms:modified>
  <cp:revision>108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