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0837B53-A256-49C0-AA91-3359E31554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50BEC4-B258-4C93-B1EE-35096B128A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FE2B385-14FB-4F04-B310-863ED71E231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0FDE93-DF76-47DA-8CE9-12E9B66EBB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9A4C5A-6EEB-49E0-A850-04FA4D2C668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C6AA44E-4BBC-441D-A46C-97ECAB8A717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B1B59E6-E35D-41FD-9CF4-E2BD6B6F27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0531B9E-2E1F-4C93-88BF-94B0D56F69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0888082-149A-45A7-9955-43E54B50D7D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404E40-316B-4E98-AC13-AA094883430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1FAA46-1350-43ED-9622-985DAF474A7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7DE5A8-35FA-457A-8262-3FE10C82281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F0B88AAD-8910-4A49-824F-83C5A6D013FD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api/sklearn.preprocessing.html" TargetMode="External"/><Relationship Id="rId2" Type="http://schemas.openxmlformats.org/officeDocument/2006/relationships/hyperlink" Target="https://franziskahorn.de/autofeat/" TargetMode="External"/><Relationship Id="rId3" Type="http://schemas.openxmlformats.org/officeDocument/2006/relationships/hyperlink" Target="https://www.featuretools.com/" TargetMode="External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api/sklearn.preprocessing.html" TargetMode="External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franziskahorn.de/autofeat/" TargetMode="External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featuretools.com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Feature engineering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Автоматизированная генерация признаков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Feature engineering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600" spc="-1" strike="noStrike">
                <a:latin typeface="Arial"/>
              </a:rPr>
              <a:t>Б</a:t>
            </a:r>
            <a:r>
              <a:rPr b="0" i="1" lang="ru-RU" sz="2600" spc="-1" strike="noStrike">
                <a:latin typeface="Arial"/>
              </a:rPr>
              <a:t>о</a:t>
            </a:r>
            <a:r>
              <a:rPr b="0" lang="ru-RU" sz="2600" spc="-1" strike="noStrike">
                <a:latin typeface="Arial"/>
              </a:rPr>
              <a:t>льшая доля успеха в ML зависит от используемых данных.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И важны не только сами выборки (их репрезентативность), но и признаки, которыми описываются объекты.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Генерация признаков (feature engineering) </a:t>
            </a:r>
            <a:r>
              <a:rPr b="0" lang="ru-RU" sz="2600" spc="-1" strike="noStrike">
                <a:latin typeface="Arial"/>
              </a:rPr>
              <a:t>- это процесс создания новых признаков из имеющихся, чтобы улучшить работу модели машинного обучения.</a:t>
            </a:r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Извлечение признаков (feature extraction)</a:t>
            </a:r>
            <a:r>
              <a:rPr b="0" lang="ru-RU" sz="2600" spc="-1" strike="noStrike">
                <a:latin typeface="Arial"/>
              </a:rPr>
              <a:t> — это процесс, который включает в себя выявление и извлечение наиболее важных признаков из исходных данных. Цель — уменьшить сложность данных.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Автогенерация признаков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08000" y="1187640"/>
            <a:ext cx="9720000" cy="36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Чем меньше данных, тем больше признаков нужно создать.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Специальные инструменты для автоматизации процесса: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Sklearn</a:t>
            </a:r>
            <a:r>
              <a:rPr b="1" lang="ru-RU" sz="2200" spc="-1" strike="noStrike">
                <a:latin typeface="Arial"/>
              </a:rPr>
              <a:t> </a:t>
            </a:r>
            <a:r>
              <a:rPr b="1" lang="ru-RU" sz="2200" spc="-1" strike="noStrike">
                <a:latin typeface="Arial"/>
                <a:hlinkClick r:id="rId1"/>
              </a:rPr>
              <a:t>https://scikit-learn.org/stable/api/sklearn.preprocessing.html</a:t>
            </a:r>
            <a:r>
              <a:rPr b="1" lang="ru-RU" sz="2000" spc="-1" strike="noStrike">
                <a:latin typeface="Arial"/>
              </a:rPr>
              <a:t>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Autofeat </a:t>
            </a:r>
            <a:r>
              <a:rPr b="1" lang="ru-RU" sz="2600" spc="-1" strike="noStrike">
                <a:latin typeface="Arial"/>
                <a:hlinkClick r:id="rId2"/>
              </a:rPr>
              <a:t>https://franziskahorn.de/autofeat/</a:t>
            </a:r>
            <a:r>
              <a:rPr b="1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Featuretools </a:t>
            </a:r>
            <a:r>
              <a:rPr b="1" lang="ru-RU" sz="2600" spc="-1" strike="noStrike">
                <a:latin typeface="Arial"/>
                <a:hlinkClick r:id="rId3"/>
              </a:rPr>
              <a:t>https://www.featuretools.com/</a:t>
            </a:r>
            <a:r>
              <a:rPr b="1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Автогенерация признаков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08000" y="1187640"/>
            <a:ext cx="9720000" cy="36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lang="ru-RU" sz="2600" spc="-1" strike="noStrike">
                <a:latin typeface="Arial"/>
              </a:rPr>
              <a:t>Sklearn</a:t>
            </a:r>
            <a:r>
              <a:rPr b="1" lang="ru-RU" sz="2200" spc="-1" strike="noStrike">
                <a:latin typeface="Arial"/>
              </a:rPr>
              <a:t> </a:t>
            </a:r>
            <a:r>
              <a:rPr b="1" lang="ru-RU" sz="2200" spc="-1" strike="noStrike">
                <a:latin typeface="Arial"/>
                <a:hlinkClick r:id="rId1"/>
              </a:rPr>
              <a:t>https://scikit-learn.org/stable/api/sklearn.preprocessing.html</a:t>
            </a:r>
            <a:r>
              <a:rPr b="1" lang="ru-RU" sz="2000" spc="-1" strike="noStrike">
                <a:latin typeface="Arial"/>
              </a:rPr>
              <a:t> </a:t>
            </a:r>
            <a:endParaRPr b="0" lang="ru-RU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Перечислены все преобразования, в т.ч. методы кодирования и скалирования, к генерации относятся в основном Transformers: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 </a:t>
            </a:r>
            <a:r>
              <a:rPr b="0" lang="ru-RU" sz="2600" spc="-1" strike="noStrike">
                <a:latin typeface="Arial"/>
              </a:rPr>
              <a:t>SplineTransformer,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 </a:t>
            </a:r>
            <a:r>
              <a:rPr b="0" lang="ru-RU" sz="2600" spc="-1" strike="noStrike">
                <a:latin typeface="Arial"/>
              </a:rPr>
              <a:t>QuantileTransformer,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 </a:t>
            </a:r>
            <a:r>
              <a:rPr b="0" lang="ru-RU" sz="2600" spc="-1" strike="noStrike">
                <a:latin typeface="Arial"/>
              </a:rPr>
              <a:t>PolynomialFeatures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 </a:t>
            </a:r>
            <a:r>
              <a:rPr b="0" lang="ru-RU" sz="2600" spc="-1" strike="noStrike">
                <a:latin typeface="Arial"/>
              </a:rPr>
              <a:t>...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Автогенерация признаков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8000" y="1187640"/>
            <a:ext cx="9720000" cy="326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Autofeat </a:t>
            </a:r>
            <a:r>
              <a:rPr b="1" lang="ru-RU" sz="2600" spc="-1" strike="noStrike">
                <a:latin typeface="Arial"/>
                <a:hlinkClick r:id="rId1"/>
              </a:rPr>
              <a:t>https://franziskahorn.de/autofeat/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Признаки создаются на основе трансформаций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transformations = ["1/", "exp", "log", "abs", "sqrt", "^2", "^3", "1+", "1-", "sin", "cos", "exp-", "2^"] 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Возможно несколько шагов генерации признаков (feateng_steps)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Автогенерация признаков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108000" y="1187640"/>
            <a:ext cx="3852000" cy="421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Featuretools</a:t>
            </a:r>
            <a:r>
              <a:rPr b="1" lang="ru-RU" sz="1800" spc="-1" strike="noStrike">
                <a:latin typeface="Arial"/>
              </a:rPr>
              <a:t> </a:t>
            </a:r>
            <a:r>
              <a:rPr b="1" lang="ru-RU" sz="1800" spc="-1" strike="noStrike">
                <a:latin typeface="Arial"/>
                <a:hlinkClick r:id="rId1"/>
              </a:rPr>
              <a:t>https://www.featuretools.com/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Библиотека для глубокого синтеза признаков (Deep Feature Synthesis, DFS).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latin typeface="Arial"/>
              </a:rPr>
              <a:t>Генерирует новые признаки на основе реляционных и временных данных</a:t>
            </a:r>
            <a:endParaRPr b="0" lang="ru-RU" sz="21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2"/>
          <a:stretch/>
        </p:blipFill>
        <p:spPr>
          <a:xfrm>
            <a:off x="3780000" y="1050480"/>
            <a:ext cx="6120000" cy="398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9459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2024-10-08T22:18:59Z</dcterms:modified>
  <cp:revision>46</cp:revision>
  <dc:subject/>
  <dc:title/>
</cp:coreProperties>
</file>